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handoutMasterIdLst>
    <p:handoutMasterId r:id="rId34"/>
  </p:handoutMasterIdLst>
  <p:sldIdLst>
    <p:sldId id="274" r:id="rId5"/>
    <p:sldId id="256" r:id="rId6"/>
    <p:sldId id="257" r:id="rId7"/>
    <p:sldId id="258" r:id="rId8"/>
    <p:sldId id="259" r:id="rId9"/>
    <p:sldId id="260" r:id="rId10"/>
    <p:sldId id="261" r:id="rId11"/>
    <p:sldId id="263" r:id="rId12"/>
    <p:sldId id="270" r:id="rId13"/>
    <p:sldId id="264" r:id="rId14"/>
    <p:sldId id="265" r:id="rId15"/>
    <p:sldId id="282" r:id="rId16"/>
    <p:sldId id="284" r:id="rId17"/>
    <p:sldId id="285" r:id="rId18"/>
    <p:sldId id="286" r:id="rId19"/>
    <p:sldId id="287" r:id="rId20"/>
    <p:sldId id="288" r:id="rId21"/>
    <p:sldId id="289" r:id="rId22"/>
    <p:sldId id="269" r:id="rId23"/>
    <p:sldId id="294" r:id="rId24"/>
    <p:sldId id="295" r:id="rId25"/>
    <p:sldId id="296" r:id="rId26"/>
    <p:sldId id="297" r:id="rId27"/>
    <p:sldId id="298" r:id="rId28"/>
    <p:sldId id="290" r:id="rId29"/>
    <p:sldId id="291" r:id="rId30"/>
    <p:sldId id="299" r:id="rId31"/>
    <p:sldId id="292" r:id="rId3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7028"/>
    <a:srgbClr val="F58222"/>
    <a:srgbClr val="FFFF66"/>
    <a:srgbClr val="F15A2F"/>
    <a:srgbClr val="EF4234"/>
    <a:srgbClr val="008399"/>
    <a:srgbClr val="0069B3"/>
    <a:srgbClr val="0054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E66750-9E81-456E-A43C-B00700EE48D4}" v="33" dt="2025-03-26T10:59:52.4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77" autoAdjust="0"/>
    <p:restoredTop sz="95097" autoAdjust="0"/>
  </p:normalViewPr>
  <p:slideViewPr>
    <p:cSldViewPr snapToGrid="0">
      <p:cViewPr>
        <p:scale>
          <a:sx n="60" d="100"/>
          <a:sy n="60" d="100"/>
        </p:scale>
        <p:origin x="1579" y="56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dine Scherp" userId="bc2460f4-d6fd-4932-a0d0-f1ee50d5d068" providerId="ADAL" clId="{6B1461A1-72B7-4C65-AD4A-5ADAD1886696}"/>
    <pc:docChg chg="undo custSel addSld delSld modSld sldOrd">
      <pc:chgData name="Nadine Scherp" userId="bc2460f4-d6fd-4932-a0d0-f1ee50d5d068" providerId="ADAL" clId="{6B1461A1-72B7-4C65-AD4A-5ADAD1886696}" dt="2025-03-10T15:27:45.386" v="638" actId="1076"/>
      <pc:docMkLst>
        <pc:docMk/>
      </pc:docMkLst>
      <pc:sldChg chg="addSp delSp modSp mod">
        <pc:chgData name="Nadine Scherp" userId="bc2460f4-d6fd-4932-a0d0-f1ee50d5d068" providerId="ADAL" clId="{6B1461A1-72B7-4C65-AD4A-5ADAD1886696}" dt="2025-03-07T09:25:23.452" v="432" actId="1076"/>
        <pc:sldMkLst>
          <pc:docMk/>
          <pc:sldMk cId="3030005369" sldId="257"/>
        </pc:sldMkLst>
        <pc:spChg chg="mod topLvl">
          <ac:chgData name="Nadine Scherp" userId="bc2460f4-d6fd-4932-a0d0-f1ee50d5d068" providerId="ADAL" clId="{6B1461A1-72B7-4C65-AD4A-5ADAD1886696}" dt="2025-03-07T08:15:38.262" v="66" actId="1076"/>
          <ac:spMkLst>
            <pc:docMk/>
            <pc:sldMk cId="3030005369" sldId="257"/>
            <ac:spMk id="10" creationId="{00000000-0000-0000-0000-000000000000}"/>
          </ac:spMkLst>
        </pc:spChg>
        <pc:spChg chg="mod">
          <ac:chgData name="Nadine Scherp" userId="bc2460f4-d6fd-4932-a0d0-f1ee50d5d068" providerId="ADAL" clId="{6B1461A1-72B7-4C65-AD4A-5ADAD1886696}" dt="2025-03-07T08:19:25.940" v="147" actId="20577"/>
          <ac:spMkLst>
            <pc:docMk/>
            <pc:sldMk cId="3030005369" sldId="257"/>
            <ac:spMk id="12" creationId="{00000000-0000-0000-0000-000000000000}"/>
          </ac:spMkLst>
        </pc:spChg>
        <pc:spChg chg="mod">
          <ac:chgData name="Nadine Scherp" userId="bc2460f4-d6fd-4932-a0d0-f1ee50d5d068" providerId="ADAL" clId="{6B1461A1-72B7-4C65-AD4A-5ADAD1886696}" dt="2025-03-07T09:25:11.605" v="431"/>
          <ac:spMkLst>
            <pc:docMk/>
            <pc:sldMk cId="3030005369" sldId="257"/>
            <ac:spMk id="14" creationId="{2A6AC063-294F-5F2F-36B0-A5EDC7808E52}"/>
          </ac:spMkLst>
        </pc:spChg>
        <pc:spChg chg="mod">
          <ac:chgData name="Nadine Scherp" userId="bc2460f4-d6fd-4932-a0d0-f1ee50d5d068" providerId="ADAL" clId="{6B1461A1-72B7-4C65-AD4A-5ADAD1886696}" dt="2025-03-07T09:25:11.605" v="431"/>
          <ac:spMkLst>
            <pc:docMk/>
            <pc:sldMk cId="3030005369" sldId="257"/>
            <ac:spMk id="17" creationId="{9F8E490F-D2F1-3C8B-0BA0-26C068E9E693}"/>
          </ac:spMkLst>
        </pc:spChg>
        <pc:spChg chg="mod">
          <ac:chgData name="Nadine Scherp" userId="bc2460f4-d6fd-4932-a0d0-f1ee50d5d068" providerId="ADAL" clId="{6B1461A1-72B7-4C65-AD4A-5ADAD1886696}" dt="2025-03-07T09:25:11.605" v="431"/>
          <ac:spMkLst>
            <pc:docMk/>
            <pc:sldMk cId="3030005369" sldId="257"/>
            <ac:spMk id="18" creationId="{ECF35500-05C5-AE5D-B32A-FA9F50202CD9}"/>
          </ac:spMkLst>
        </pc:spChg>
        <pc:spChg chg="mod">
          <ac:chgData name="Nadine Scherp" userId="bc2460f4-d6fd-4932-a0d0-f1ee50d5d068" providerId="ADAL" clId="{6B1461A1-72B7-4C65-AD4A-5ADAD1886696}" dt="2025-03-07T09:25:11.605" v="431"/>
          <ac:spMkLst>
            <pc:docMk/>
            <pc:sldMk cId="3030005369" sldId="257"/>
            <ac:spMk id="19" creationId="{ADBE09E4-FEBF-D357-B9DC-F4247E248C41}"/>
          </ac:spMkLst>
        </pc:spChg>
        <pc:grpChg chg="del">
          <ac:chgData name="Nadine Scherp" userId="bc2460f4-d6fd-4932-a0d0-f1ee50d5d068" providerId="ADAL" clId="{6B1461A1-72B7-4C65-AD4A-5ADAD1886696}" dt="2025-03-07T08:11:10.488" v="2" actId="478"/>
          <ac:grpSpMkLst>
            <pc:docMk/>
            <pc:sldMk cId="3030005369" sldId="257"/>
            <ac:grpSpMk id="11" creationId="{00000000-0000-0000-0000-000000000000}"/>
          </ac:grpSpMkLst>
        </pc:grpChg>
        <pc:grpChg chg="add mod">
          <ac:chgData name="Nadine Scherp" userId="bc2460f4-d6fd-4932-a0d0-f1ee50d5d068" providerId="ADAL" clId="{6B1461A1-72B7-4C65-AD4A-5ADAD1886696}" dt="2025-03-07T09:25:23.452" v="432" actId="1076"/>
          <ac:grpSpMkLst>
            <pc:docMk/>
            <pc:sldMk cId="3030005369" sldId="257"/>
            <ac:grpSpMk id="13" creationId="{40B8F433-8287-F7EF-986B-FF6A38AD56A8}"/>
          </ac:grpSpMkLst>
        </pc:grpChg>
        <pc:grpChg chg="mod">
          <ac:chgData name="Nadine Scherp" userId="bc2460f4-d6fd-4932-a0d0-f1ee50d5d068" providerId="ADAL" clId="{6B1461A1-72B7-4C65-AD4A-5ADAD1886696}" dt="2025-03-07T09:25:11.605" v="431"/>
          <ac:grpSpMkLst>
            <pc:docMk/>
            <pc:sldMk cId="3030005369" sldId="257"/>
            <ac:grpSpMk id="16" creationId="{36432AB8-CC72-8BAB-AAEE-E3FE338D5C39}"/>
          </ac:grpSpMkLst>
        </pc:grpChg>
        <pc:picChg chg="del mod topLvl">
          <ac:chgData name="Nadine Scherp" userId="bc2460f4-d6fd-4932-a0d0-f1ee50d5d068" providerId="ADAL" clId="{6B1461A1-72B7-4C65-AD4A-5ADAD1886696}" dt="2025-03-07T08:11:10.488" v="2" actId="478"/>
          <ac:picMkLst>
            <pc:docMk/>
            <pc:sldMk cId="3030005369" sldId="257"/>
            <ac:picMk id="6" creationId="{00000000-0000-0000-0000-000000000000}"/>
          </ac:picMkLst>
        </pc:picChg>
        <pc:picChg chg="add mod ord">
          <ac:chgData name="Nadine Scherp" userId="bc2460f4-d6fd-4932-a0d0-f1ee50d5d068" providerId="ADAL" clId="{6B1461A1-72B7-4C65-AD4A-5ADAD1886696}" dt="2025-03-07T08:14:51.036" v="12" actId="14861"/>
          <ac:picMkLst>
            <pc:docMk/>
            <pc:sldMk cId="3030005369" sldId="257"/>
            <ac:picMk id="7" creationId="{43B73981-878E-9BEF-D677-A79722EF00D2}"/>
          </ac:picMkLst>
        </pc:picChg>
        <pc:picChg chg="mod">
          <ac:chgData name="Nadine Scherp" userId="bc2460f4-d6fd-4932-a0d0-f1ee50d5d068" providerId="ADAL" clId="{6B1461A1-72B7-4C65-AD4A-5ADAD1886696}" dt="2025-03-07T08:15:45.115" v="67" actId="1076"/>
          <ac:picMkLst>
            <pc:docMk/>
            <pc:sldMk cId="3030005369" sldId="257"/>
            <ac:picMk id="34" creationId="{1646C3A6-4A5D-29A0-37C4-BC09716EF2E0}"/>
          </ac:picMkLst>
        </pc:picChg>
      </pc:sldChg>
      <pc:sldChg chg="modSp mod setBg">
        <pc:chgData name="Nadine Scherp" userId="bc2460f4-d6fd-4932-a0d0-f1ee50d5d068" providerId="ADAL" clId="{6B1461A1-72B7-4C65-AD4A-5ADAD1886696}" dt="2025-03-07T09:15:55.819" v="397" actId="688"/>
        <pc:sldMkLst>
          <pc:docMk/>
          <pc:sldMk cId="670345849" sldId="258"/>
        </pc:sldMkLst>
        <pc:spChg chg="mod">
          <ac:chgData name="Nadine Scherp" userId="bc2460f4-d6fd-4932-a0d0-f1ee50d5d068" providerId="ADAL" clId="{6B1461A1-72B7-4C65-AD4A-5ADAD1886696}" dt="2025-03-07T08:31:17.726" v="180" actId="20577"/>
          <ac:spMkLst>
            <pc:docMk/>
            <pc:sldMk cId="670345849" sldId="258"/>
            <ac:spMk id="10" creationId="{00000000-0000-0000-0000-000000000000}"/>
          </ac:spMkLst>
        </pc:spChg>
        <pc:spChg chg="mod">
          <ac:chgData name="Nadine Scherp" userId="bc2460f4-d6fd-4932-a0d0-f1ee50d5d068" providerId="ADAL" clId="{6B1461A1-72B7-4C65-AD4A-5ADAD1886696}" dt="2025-03-07T09:15:55.819" v="397" actId="688"/>
          <ac:spMkLst>
            <pc:docMk/>
            <pc:sldMk cId="670345849" sldId="258"/>
            <ac:spMk id="11" creationId="{00000000-0000-0000-0000-000000000000}"/>
          </ac:spMkLst>
        </pc:spChg>
        <pc:spChg chg="mod">
          <ac:chgData name="Nadine Scherp" userId="bc2460f4-d6fd-4932-a0d0-f1ee50d5d068" providerId="ADAL" clId="{6B1461A1-72B7-4C65-AD4A-5ADAD1886696}" dt="2025-03-07T08:30:02.417" v="163" actId="1076"/>
          <ac:spMkLst>
            <pc:docMk/>
            <pc:sldMk cId="670345849" sldId="258"/>
            <ac:spMk id="13" creationId="{00000000-0000-0000-0000-000000000000}"/>
          </ac:spMkLst>
        </pc:spChg>
        <pc:spChg chg="mod">
          <ac:chgData name="Nadine Scherp" userId="bc2460f4-d6fd-4932-a0d0-f1ee50d5d068" providerId="ADAL" clId="{6B1461A1-72B7-4C65-AD4A-5ADAD1886696}" dt="2025-03-07T08:30:08.076" v="164" actId="1076"/>
          <ac:spMkLst>
            <pc:docMk/>
            <pc:sldMk cId="670345849" sldId="258"/>
            <ac:spMk id="15" creationId="{00000000-0000-0000-0000-000000000000}"/>
          </ac:spMkLst>
        </pc:spChg>
        <pc:spChg chg="mod">
          <ac:chgData name="Nadine Scherp" userId="bc2460f4-d6fd-4932-a0d0-f1ee50d5d068" providerId="ADAL" clId="{6B1461A1-72B7-4C65-AD4A-5ADAD1886696}" dt="2025-03-07T08:30:18.930" v="165" actId="1076"/>
          <ac:spMkLst>
            <pc:docMk/>
            <pc:sldMk cId="670345849" sldId="258"/>
            <ac:spMk id="16" creationId="{00000000-0000-0000-0000-000000000000}"/>
          </ac:spMkLst>
        </pc:spChg>
        <pc:spChg chg="mod">
          <ac:chgData name="Nadine Scherp" userId="bc2460f4-d6fd-4932-a0d0-f1ee50d5d068" providerId="ADAL" clId="{6B1461A1-72B7-4C65-AD4A-5ADAD1886696}" dt="2025-03-07T08:29:49.461" v="162" actId="1076"/>
          <ac:spMkLst>
            <pc:docMk/>
            <pc:sldMk cId="670345849" sldId="258"/>
            <ac:spMk id="17" creationId="{00000000-0000-0000-0000-000000000000}"/>
          </ac:spMkLst>
        </pc:spChg>
      </pc:sldChg>
      <pc:sldChg chg="modSp mod setBg">
        <pc:chgData name="Nadine Scherp" userId="bc2460f4-d6fd-4932-a0d0-f1ee50d5d068" providerId="ADAL" clId="{6B1461A1-72B7-4C65-AD4A-5ADAD1886696}" dt="2025-03-07T09:16:06.987" v="398" actId="688"/>
        <pc:sldMkLst>
          <pc:docMk/>
          <pc:sldMk cId="3912238258" sldId="259"/>
        </pc:sldMkLst>
        <pc:spChg chg="mod">
          <ac:chgData name="Nadine Scherp" userId="bc2460f4-d6fd-4932-a0d0-f1ee50d5d068" providerId="ADAL" clId="{6B1461A1-72B7-4C65-AD4A-5ADAD1886696}" dt="2025-03-07T08:47:34.046" v="190" actId="1076"/>
          <ac:spMkLst>
            <pc:docMk/>
            <pc:sldMk cId="3912238258" sldId="259"/>
            <ac:spMk id="4" creationId="{00000000-0000-0000-0000-000000000000}"/>
          </ac:spMkLst>
        </pc:spChg>
        <pc:spChg chg="mod">
          <ac:chgData name="Nadine Scherp" userId="bc2460f4-d6fd-4932-a0d0-f1ee50d5d068" providerId="ADAL" clId="{6B1461A1-72B7-4C65-AD4A-5ADAD1886696}" dt="2025-03-07T08:47:46.115" v="192" actId="1076"/>
          <ac:spMkLst>
            <pc:docMk/>
            <pc:sldMk cId="3912238258" sldId="259"/>
            <ac:spMk id="5" creationId="{00000000-0000-0000-0000-000000000000}"/>
          </ac:spMkLst>
        </pc:spChg>
        <pc:spChg chg="mod">
          <ac:chgData name="Nadine Scherp" userId="bc2460f4-d6fd-4932-a0d0-f1ee50d5d068" providerId="ADAL" clId="{6B1461A1-72B7-4C65-AD4A-5ADAD1886696}" dt="2025-03-07T08:47:54.991" v="193" actId="1076"/>
          <ac:spMkLst>
            <pc:docMk/>
            <pc:sldMk cId="3912238258" sldId="259"/>
            <ac:spMk id="6" creationId="{00000000-0000-0000-0000-000000000000}"/>
          </ac:spMkLst>
        </pc:spChg>
        <pc:spChg chg="mod">
          <ac:chgData name="Nadine Scherp" userId="bc2460f4-d6fd-4932-a0d0-f1ee50d5d068" providerId="ADAL" clId="{6B1461A1-72B7-4C65-AD4A-5ADAD1886696}" dt="2025-03-07T08:47:40.159" v="191" actId="1076"/>
          <ac:spMkLst>
            <pc:docMk/>
            <pc:sldMk cId="3912238258" sldId="259"/>
            <ac:spMk id="7" creationId="{00000000-0000-0000-0000-000000000000}"/>
          </ac:spMkLst>
        </pc:spChg>
        <pc:spChg chg="mod">
          <ac:chgData name="Nadine Scherp" userId="bc2460f4-d6fd-4932-a0d0-f1ee50d5d068" providerId="ADAL" clId="{6B1461A1-72B7-4C65-AD4A-5ADAD1886696}" dt="2025-03-07T08:48:04.357" v="203" actId="20577"/>
          <ac:spMkLst>
            <pc:docMk/>
            <pc:sldMk cId="3912238258" sldId="259"/>
            <ac:spMk id="10" creationId="{00000000-0000-0000-0000-000000000000}"/>
          </ac:spMkLst>
        </pc:spChg>
        <pc:spChg chg="mod">
          <ac:chgData name="Nadine Scherp" userId="bc2460f4-d6fd-4932-a0d0-f1ee50d5d068" providerId="ADAL" clId="{6B1461A1-72B7-4C65-AD4A-5ADAD1886696}" dt="2025-03-07T09:16:06.987" v="398" actId="688"/>
          <ac:spMkLst>
            <pc:docMk/>
            <pc:sldMk cId="3912238258" sldId="259"/>
            <ac:spMk id="11" creationId="{00000000-0000-0000-0000-000000000000}"/>
          </ac:spMkLst>
        </pc:spChg>
      </pc:sldChg>
      <pc:sldChg chg="addSp delSp modSp mod setBg">
        <pc:chgData name="Nadine Scherp" userId="bc2460f4-d6fd-4932-a0d0-f1ee50d5d068" providerId="ADAL" clId="{6B1461A1-72B7-4C65-AD4A-5ADAD1886696}" dt="2025-03-07T08:56:27.040" v="269" actId="20577"/>
        <pc:sldMkLst>
          <pc:docMk/>
          <pc:sldMk cId="2714090618" sldId="260"/>
        </pc:sldMkLst>
        <pc:spChg chg="del mod">
          <ac:chgData name="Nadine Scherp" userId="bc2460f4-d6fd-4932-a0d0-f1ee50d5d068" providerId="ADAL" clId="{6B1461A1-72B7-4C65-AD4A-5ADAD1886696}" dt="2025-03-07T08:52:21.924" v="207" actId="478"/>
          <ac:spMkLst>
            <pc:docMk/>
            <pc:sldMk cId="2714090618" sldId="260"/>
            <ac:spMk id="2" creationId="{D7214382-0075-BA82-8D83-8BB4EDB34B9A}"/>
          </ac:spMkLst>
        </pc:spChg>
        <pc:spChg chg="mod">
          <ac:chgData name="Nadine Scherp" userId="bc2460f4-d6fd-4932-a0d0-f1ee50d5d068" providerId="ADAL" clId="{6B1461A1-72B7-4C65-AD4A-5ADAD1886696}" dt="2025-03-07T08:54:22.142" v="227"/>
          <ac:spMkLst>
            <pc:docMk/>
            <pc:sldMk cId="2714090618" sldId="260"/>
            <ac:spMk id="6" creationId="{04CB893A-A1C1-B00C-458F-69326A16F853}"/>
          </ac:spMkLst>
        </pc:spChg>
        <pc:spChg chg="mod">
          <ac:chgData name="Nadine Scherp" userId="bc2460f4-d6fd-4932-a0d0-f1ee50d5d068" providerId="ADAL" clId="{6B1461A1-72B7-4C65-AD4A-5ADAD1886696}" dt="2025-03-07T08:54:22.142" v="227"/>
          <ac:spMkLst>
            <pc:docMk/>
            <pc:sldMk cId="2714090618" sldId="260"/>
            <ac:spMk id="8" creationId="{D1421792-0C0A-2B5F-E3F3-40704A5A1433}"/>
          </ac:spMkLst>
        </pc:spChg>
        <pc:spChg chg="mod">
          <ac:chgData name="Nadine Scherp" userId="bc2460f4-d6fd-4932-a0d0-f1ee50d5d068" providerId="ADAL" clId="{6B1461A1-72B7-4C65-AD4A-5ADAD1886696}" dt="2025-03-07T08:54:22.142" v="227"/>
          <ac:spMkLst>
            <pc:docMk/>
            <pc:sldMk cId="2714090618" sldId="260"/>
            <ac:spMk id="9" creationId="{6FFD48CD-DCF0-6819-D7C2-EF7361493530}"/>
          </ac:spMkLst>
        </pc:spChg>
        <pc:spChg chg="mod">
          <ac:chgData name="Nadine Scherp" userId="bc2460f4-d6fd-4932-a0d0-f1ee50d5d068" providerId="ADAL" clId="{6B1461A1-72B7-4C65-AD4A-5ADAD1886696}" dt="2025-03-07T08:56:27.040" v="269" actId="20577"/>
          <ac:spMkLst>
            <pc:docMk/>
            <pc:sldMk cId="2714090618" sldId="260"/>
            <ac:spMk id="10" creationId="{00000000-0000-0000-0000-000000000000}"/>
          </ac:spMkLst>
        </pc:spChg>
        <pc:spChg chg="mod">
          <ac:chgData name="Nadine Scherp" userId="bc2460f4-d6fd-4932-a0d0-f1ee50d5d068" providerId="ADAL" clId="{6B1461A1-72B7-4C65-AD4A-5ADAD1886696}" dt="2025-03-07T08:54:22.142" v="227"/>
          <ac:spMkLst>
            <pc:docMk/>
            <pc:sldMk cId="2714090618" sldId="260"/>
            <ac:spMk id="12" creationId="{EA279353-CBAA-465C-AA3F-659822C4206E}"/>
          </ac:spMkLst>
        </pc:spChg>
        <pc:grpChg chg="add mod">
          <ac:chgData name="Nadine Scherp" userId="bc2460f4-d6fd-4932-a0d0-f1ee50d5d068" providerId="ADAL" clId="{6B1461A1-72B7-4C65-AD4A-5ADAD1886696}" dt="2025-03-07T08:54:49.755" v="231" actId="1076"/>
          <ac:grpSpMkLst>
            <pc:docMk/>
            <pc:sldMk cId="2714090618" sldId="260"/>
            <ac:grpSpMk id="5" creationId="{C257350A-3325-6B93-72C4-A8DA8A601871}"/>
          </ac:grpSpMkLst>
        </pc:grpChg>
        <pc:grpChg chg="mod">
          <ac:chgData name="Nadine Scherp" userId="bc2460f4-d6fd-4932-a0d0-f1ee50d5d068" providerId="ADAL" clId="{6B1461A1-72B7-4C65-AD4A-5ADAD1886696}" dt="2025-03-07T08:54:22.142" v="227"/>
          <ac:grpSpMkLst>
            <pc:docMk/>
            <pc:sldMk cId="2714090618" sldId="260"/>
            <ac:grpSpMk id="7" creationId="{6D8212EF-9D6A-51C3-D47F-22E881646276}"/>
          </ac:grpSpMkLst>
        </pc:grpChg>
        <pc:grpChg chg="del mod">
          <ac:chgData name="Nadine Scherp" userId="bc2460f4-d6fd-4932-a0d0-f1ee50d5d068" providerId="ADAL" clId="{6B1461A1-72B7-4C65-AD4A-5ADAD1886696}" dt="2025-03-07T08:54:34.883" v="230" actId="478"/>
          <ac:grpSpMkLst>
            <pc:docMk/>
            <pc:sldMk cId="2714090618" sldId="260"/>
            <ac:grpSpMk id="18" creationId="{00000000-0000-0000-0000-000000000000}"/>
          </ac:grpSpMkLst>
        </pc:grpChg>
      </pc:sldChg>
      <pc:sldChg chg="addSp delSp modSp mod setBg">
        <pc:chgData name="Nadine Scherp" userId="bc2460f4-d6fd-4932-a0d0-f1ee50d5d068" providerId="ADAL" clId="{6B1461A1-72B7-4C65-AD4A-5ADAD1886696}" dt="2025-03-10T15:21:06.204" v="605" actId="20577"/>
        <pc:sldMkLst>
          <pc:docMk/>
          <pc:sldMk cId="1251920791" sldId="261"/>
        </pc:sldMkLst>
        <pc:spChg chg="del">
          <ac:chgData name="Nadine Scherp" userId="bc2460f4-d6fd-4932-a0d0-f1ee50d5d068" providerId="ADAL" clId="{6B1461A1-72B7-4C65-AD4A-5ADAD1886696}" dt="2025-03-07T09:01:22.857" v="277" actId="478"/>
          <ac:spMkLst>
            <pc:docMk/>
            <pc:sldMk cId="1251920791" sldId="261"/>
            <ac:spMk id="2" creationId="{5AE9BEE3-1AA0-A87E-AA69-A0CBDE8270B2}"/>
          </ac:spMkLst>
        </pc:spChg>
        <pc:spChg chg="mod">
          <ac:chgData name="Nadine Scherp" userId="bc2460f4-d6fd-4932-a0d0-f1ee50d5d068" providerId="ADAL" clId="{6B1461A1-72B7-4C65-AD4A-5ADAD1886696}" dt="2025-03-10T15:21:06.204" v="605" actId="20577"/>
          <ac:spMkLst>
            <pc:docMk/>
            <pc:sldMk cId="1251920791" sldId="261"/>
            <ac:spMk id="4" creationId="{00000000-0000-0000-0000-000000000000}"/>
          </ac:spMkLst>
        </pc:spChg>
        <pc:spChg chg="add mod">
          <ac:chgData name="Nadine Scherp" userId="bc2460f4-d6fd-4932-a0d0-f1ee50d5d068" providerId="ADAL" clId="{6B1461A1-72B7-4C65-AD4A-5ADAD1886696}" dt="2025-03-07T09:16:25.864" v="400" actId="688"/>
          <ac:spMkLst>
            <pc:docMk/>
            <pc:sldMk cId="1251920791" sldId="261"/>
            <ac:spMk id="5" creationId="{9FDA2132-6410-B1FA-8DA1-19B35141C151}"/>
          </ac:spMkLst>
        </pc:spChg>
        <pc:spChg chg="mod">
          <ac:chgData name="Nadine Scherp" userId="bc2460f4-d6fd-4932-a0d0-f1ee50d5d068" providerId="ADAL" clId="{6B1461A1-72B7-4C65-AD4A-5ADAD1886696}" dt="2025-03-07T09:03:20.414" v="297" actId="14100"/>
          <ac:spMkLst>
            <pc:docMk/>
            <pc:sldMk cId="1251920791" sldId="261"/>
            <ac:spMk id="7" creationId="{00000000-0000-0000-0000-000000000000}"/>
          </ac:spMkLst>
        </pc:spChg>
        <pc:spChg chg="del mod">
          <ac:chgData name="Nadine Scherp" userId="bc2460f4-d6fd-4932-a0d0-f1ee50d5d068" providerId="ADAL" clId="{6B1461A1-72B7-4C65-AD4A-5ADAD1886696}" dt="2025-03-07T09:18:07.455" v="411" actId="478"/>
          <ac:spMkLst>
            <pc:docMk/>
            <pc:sldMk cId="1251920791" sldId="261"/>
            <ac:spMk id="9" creationId="{00000000-0000-0000-0000-000000000000}"/>
          </ac:spMkLst>
        </pc:spChg>
        <pc:spChg chg="mod">
          <ac:chgData name="Nadine Scherp" userId="bc2460f4-d6fd-4932-a0d0-f1ee50d5d068" providerId="ADAL" clId="{6B1461A1-72B7-4C65-AD4A-5ADAD1886696}" dt="2025-03-07T09:04:35.013" v="303" actId="1076"/>
          <ac:spMkLst>
            <pc:docMk/>
            <pc:sldMk cId="1251920791" sldId="261"/>
            <ac:spMk id="10" creationId="{00000000-0000-0000-0000-000000000000}"/>
          </ac:spMkLst>
        </pc:spChg>
        <pc:spChg chg="mod">
          <ac:chgData name="Nadine Scherp" userId="bc2460f4-d6fd-4932-a0d0-f1ee50d5d068" providerId="ADAL" clId="{6B1461A1-72B7-4C65-AD4A-5ADAD1886696}" dt="2025-03-07T09:04:20.919" v="301" actId="1076"/>
          <ac:spMkLst>
            <pc:docMk/>
            <pc:sldMk cId="1251920791" sldId="261"/>
            <ac:spMk id="11" creationId="{00000000-0000-0000-0000-000000000000}"/>
          </ac:spMkLst>
        </pc:spChg>
        <pc:spChg chg="del">
          <ac:chgData name="Nadine Scherp" userId="bc2460f4-d6fd-4932-a0d0-f1ee50d5d068" providerId="ADAL" clId="{6B1461A1-72B7-4C65-AD4A-5ADAD1886696}" dt="2025-03-07T09:01:25.635" v="278" actId="478"/>
          <ac:spMkLst>
            <pc:docMk/>
            <pc:sldMk cId="1251920791" sldId="261"/>
            <ac:spMk id="12" creationId="{EBDF6873-F9D5-C7B3-A398-DF27057AAB05}"/>
          </ac:spMkLst>
        </pc:spChg>
        <pc:spChg chg="mod">
          <ac:chgData name="Nadine Scherp" userId="bc2460f4-d6fd-4932-a0d0-f1ee50d5d068" providerId="ADAL" clId="{6B1461A1-72B7-4C65-AD4A-5ADAD1886696}" dt="2025-03-07T09:17:50.233" v="406"/>
          <ac:spMkLst>
            <pc:docMk/>
            <pc:sldMk cId="1251920791" sldId="261"/>
            <ac:spMk id="14" creationId="{04675032-D02D-6F3F-34FB-DB0D32B5FC9A}"/>
          </ac:spMkLst>
        </pc:spChg>
        <pc:spChg chg="mod">
          <ac:chgData name="Nadine Scherp" userId="bc2460f4-d6fd-4932-a0d0-f1ee50d5d068" providerId="ADAL" clId="{6B1461A1-72B7-4C65-AD4A-5ADAD1886696}" dt="2025-03-07T09:17:50.233" v="406"/>
          <ac:spMkLst>
            <pc:docMk/>
            <pc:sldMk cId="1251920791" sldId="261"/>
            <ac:spMk id="15" creationId="{6575B203-ED6E-B54B-B849-A802D25A31D6}"/>
          </ac:spMkLst>
        </pc:spChg>
        <pc:spChg chg="mod">
          <ac:chgData name="Nadine Scherp" userId="bc2460f4-d6fd-4932-a0d0-f1ee50d5d068" providerId="ADAL" clId="{6B1461A1-72B7-4C65-AD4A-5ADAD1886696}" dt="2025-03-07T09:17:50.233" v="406"/>
          <ac:spMkLst>
            <pc:docMk/>
            <pc:sldMk cId="1251920791" sldId="261"/>
            <ac:spMk id="16" creationId="{FAA6448B-5350-AA9A-4F08-91160211DF7E}"/>
          </ac:spMkLst>
        </pc:spChg>
        <pc:spChg chg="mod">
          <ac:chgData name="Nadine Scherp" userId="bc2460f4-d6fd-4932-a0d0-f1ee50d5d068" providerId="ADAL" clId="{6B1461A1-72B7-4C65-AD4A-5ADAD1886696}" dt="2025-03-07T09:17:50.233" v="406"/>
          <ac:spMkLst>
            <pc:docMk/>
            <pc:sldMk cId="1251920791" sldId="261"/>
            <ac:spMk id="18" creationId="{15D2990D-3C6D-85D6-6E03-67DCD2C09972}"/>
          </ac:spMkLst>
        </pc:spChg>
        <pc:grpChg chg="del mod">
          <ac:chgData name="Nadine Scherp" userId="bc2460f4-d6fd-4932-a0d0-f1ee50d5d068" providerId="ADAL" clId="{6B1461A1-72B7-4C65-AD4A-5ADAD1886696}" dt="2025-03-07T09:18:11.521" v="413" actId="478"/>
          <ac:grpSpMkLst>
            <pc:docMk/>
            <pc:sldMk cId="1251920791" sldId="261"/>
            <ac:grpSpMk id="6" creationId="{00000000-0000-0000-0000-000000000000}"/>
          </ac:grpSpMkLst>
        </pc:grpChg>
        <pc:grpChg chg="add mod">
          <ac:chgData name="Nadine Scherp" userId="bc2460f4-d6fd-4932-a0d0-f1ee50d5d068" providerId="ADAL" clId="{6B1461A1-72B7-4C65-AD4A-5ADAD1886696}" dt="2025-03-07T09:18:02.693" v="409" actId="1076"/>
          <ac:grpSpMkLst>
            <pc:docMk/>
            <pc:sldMk cId="1251920791" sldId="261"/>
            <ac:grpSpMk id="13" creationId="{B78C3472-7DB8-B839-B90D-74AEA6CD6BB7}"/>
          </ac:grpSpMkLst>
        </pc:grpChg>
        <pc:grpChg chg="del mod">
          <ac:chgData name="Nadine Scherp" userId="bc2460f4-d6fd-4932-a0d0-f1ee50d5d068" providerId="ADAL" clId="{6B1461A1-72B7-4C65-AD4A-5ADAD1886696}" dt="2025-03-07T09:18:16.822" v="415" actId="478"/>
          <ac:grpSpMkLst>
            <pc:docMk/>
            <pc:sldMk cId="1251920791" sldId="261"/>
            <ac:grpSpMk id="28" creationId="{9610AEDD-CAFA-6797-339D-0BA19D714AEB}"/>
          </ac:grpSpMkLst>
        </pc:grpChg>
        <pc:grpChg chg="del">
          <ac:chgData name="Nadine Scherp" userId="bc2460f4-d6fd-4932-a0d0-f1ee50d5d068" providerId="ADAL" clId="{6B1461A1-72B7-4C65-AD4A-5ADAD1886696}" dt="2025-03-07T09:07:19.961" v="347" actId="478"/>
          <ac:grpSpMkLst>
            <pc:docMk/>
            <pc:sldMk cId="1251920791" sldId="261"/>
            <ac:grpSpMk id="44" creationId="{830ECC5C-2443-5F81-7DB5-D79B1DD898BD}"/>
          </ac:grpSpMkLst>
        </pc:grpChg>
        <pc:picChg chg="del">
          <ac:chgData name="Nadine Scherp" userId="bc2460f4-d6fd-4932-a0d0-f1ee50d5d068" providerId="ADAL" clId="{6B1461A1-72B7-4C65-AD4A-5ADAD1886696}" dt="2025-03-07T09:01:11.169" v="274" actId="478"/>
          <ac:picMkLst>
            <pc:docMk/>
            <pc:sldMk cId="1251920791" sldId="261"/>
            <ac:picMk id="17" creationId="{3AADC733-20D6-7B94-1E08-10F567D97641}"/>
          </ac:picMkLst>
        </pc:picChg>
        <pc:picChg chg="del">
          <ac:chgData name="Nadine Scherp" userId="bc2460f4-d6fd-4932-a0d0-f1ee50d5d068" providerId="ADAL" clId="{6B1461A1-72B7-4C65-AD4A-5ADAD1886696}" dt="2025-03-07T09:01:18.142" v="276" actId="478"/>
          <ac:picMkLst>
            <pc:docMk/>
            <pc:sldMk cId="1251920791" sldId="261"/>
            <ac:picMk id="19" creationId="{972FAD0A-AA57-BF6E-7322-D0AC4EEB6FD0}"/>
          </ac:picMkLst>
        </pc:picChg>
        <pc:picChg chg="del">
          <ac:chgData name="Nadine Scherp" userId="bc2460f4-d6fd-4932-a0d0-f1ee50d5d068" providerId="ADAL" clId="{6B1461A1-72B7-4C65-AD4A-5ADAD1886696}" dt="2025-03-07T09:01:15.688" v="275" actId="478"/>
          <ac:picMkLst>
            <pc:docMk/>
            <pc:sldMk cId="1251920791" sldId="261"/>
            <ac:picMk id="21" creationId="{3B8DBBDA-D91F-E67E-2B9C-90E8532734D5}"/>
          </ac:picMkLst>
        </pc:picChg>
        <pc:picChg chg="del mod">
          <ac:chgData name="Nadine Scherp" userId="bc2460f4-d6fd-4932-a0d0-f1ee50d5d068" providerId="ADAL" clId="{6B1461A1-72B7-4C65-AD4A-5ADAD1886696}" dt="2025-03-07T09:01:07.072" v="273" actId="478"/>
          <ac:picMkLst>
            <pc:docMk/>
            <pc:sldMk cId="1251920791" sldId="261"/>
            <ac:picMk id="22" creationId="{B40C7494-CB2D-68BA-BD68-C8109A696D5F}"/>
          </ac:picMkLst>
        </pc:picChg>
      </pc:sldChg>
      <pc:sldChg chg="addSp delSp modSp mod setBg">
        <pc:chgData name="Nadine Scherp" userId="bc2460f4-d6fd-4932-a0d0-f1ee50d5d068" providerId="ADAL" clId="{6B1461A1-72B7-4C65-AD4A-5ADAD1886696}" dt="2025-03-07T09:16:43.670" v="402" actId="688"/>
        <pc:sldMkLst>
          <pc:docMk/>
          <pc:sldMk cId="3254636719" sldId="263"/>
        </pc:sldMkLst>
        <pc:spChg chg="add mod">
          <ac:chgData name="Nadine Scherp" userId="bc2460f4-d6fd-4932-a0d0-f1ee50d5d068" providerId="ADAL" clId="{6B1461A1-72B7-4C65-AD4A-5ADAD1886696}" dt="2025-03-07T09:16:43.670" v="402" actId="688"/>
          <ac:spMkLst>
            <pc:docMk/>
            <pc:sldMk cId="3254636719" sldId="263"/>
            <ac:spMk id="2" creationId="{B7A033C0-5668-0A8F-5BD1-2706D8A79120}"/>
          </ac:spMkLst>
        </pc:spChg>
        <pc:spChg chg="mod">
          <ac:chgData name="Nadine Scherp" userId="bc2460f4-d6fd-4932-a0d0-f1ee50d5d068" providerId="ADAL" clId="{6B1461A1-72B7-4C65-AD4A-5ADAD1886696}" dt="2025-03-07T09:10:41.520" v="378" actId="20577"/>
          <ac:spMkLst>
            <pc:docMk/>
            <pc:sldMk cId="3254636719" sldId="263"/>
            <ac:spMk id="30" creationId="{00000000-0000-0000-0000-000000000000}"/>
          </ac:spMkLst>
        </pc:spChg>
        <pc:spChg chg="del">
          <ac:chgData name="Nadine Scherp" userId="bc2460f4-d6fd-4932-a0d0-f1ee50d5d068" providerId="ADAL" clId="{6B1461A1-72B7-4C65-AD4A-5ADAD1886696}" dt="2025-03-07T09:10:51.816" v="379" actId="478"/>
          <ac:spMkLst>
            <pc:docMk/>
            <pc:sldMk cId="3254636719" sldId="263"/>
            <ac:spMk id="31" creationId="{00000000-0000-0000-0000-000000000000}"/>
          </ac:spMkLst>
        </pc:spChg>
        <pc:grpChg chg="mod">
          <ac:chgData name="Nadine Scherp" userId="bc2460f4-d6fd-4932-a0d0-f1ee50d5d068" providerId="ADAL" clId="{6B1461A1-72B7-4C65-AD4A-5ADAD1886696}" dt="2025-03-07T09:12:09.484" v="382" actId="1076"/>
          <ac:grpSpMkLst>
            <pc:docMk/>
            <pc:sldMk cId="3254636719" sldId="263"/>
            <ac:grpSpMk id="12" creationId="{00000000-0000-0000-0000-000000000000}"/>
          </ac:grpSpMkLst>
        </pc:grpChg>
      </pc:sldChg>
      <pc:sldChg chg="addSp delSp modSp mod setBg">
        <pc:chgData name="Nadine Scherp" userId="bc2460f4-d6fd-4932-a0d0-f1ee50d5d068" providerId="ADAL" clId="{6B1461A1-72B7-4C65-AD4A-5ADAD1886696}" dt="2025-03-07T09:18:58.655" v="419" actId="478"/>
        <pc:sldMkLst>
          <pc:docMk/>
          <pc:sldMk cId="2498579102" sldId="264"/>
        </pc:sldMkLst>
        <pc:spChg chg="mod">
          <ac:chgData name="Nadine Scherp" userId="bc2460f4-d6fd-4932-a0d0-f1ee50d5d068" providerId="ADAL" clId="{6B1461A1-72B7-4C65-AD4A-5ADAD1886696}" dt="2025-03-07T09:18:41.980" v="416"/>
          <ac:spMkLst>
            <pc:docMk/>
            <pc:sldMk cId="2498579102" sldId="264"/>
            <ac:spMk id="7" creationId="{15EEB92A-E49A-BD10-A38B-A9EBC648C202}"/>
          </ac:spMkLst>
        </pc:spChg>
        <pc:spChg chg="mod">
          <ac:chgData name="Nadine Scherp" userId="bc2460f4-d6fd-4932-a0d0-f1ee50d5d068" providerId="ADAL" clId="{6B1461A1-72B7-4C65-AD4A-5ADAD1886696}" dt="2025-03-07T09:18:41.980" v="416"/>
          <ac:spMkLst>
            <pc:docMk/>
            <pc:sldMk cId="2498579102" sldId="264"/>
            <ac:spMk id="10" creationId="{1E611C74-3CB7-6719-9ACF-D7C4413E36AA}"/>
          </ac:spMkLst>
        </pc:spChg>
        <pc:spChg chg="mod">
          <ac:chgData name="Nadine Scherp" userId="bc2460f4-d6fd-4932-a0d0-f1ee50d5d068" providerId="ADAL" clId="{6B1461A1-72B7-4C65-AD4A-5ADAD1886696}" dt="2025-03-07T09:18:41.980" v="416"/>
          <ac:spMkLst>
            <pc:docMk/>
            <pc:sldMk cId="2498579102" sldId="264"/>
            <ac:spMk id="11" creationId="{4036A708-0C88-D087-1306-E6D42A55E187}"/>
          </ac:spMkLst>
        </pc:spChg>
        <pc:spChg chg="mod">
          <ac:chgData name="Nadine Scherp" userId="bc2460f4-d6fd-4932-a0d0-f1ee50d5d068" providerId="ADAL" clId="{6B1461A1-72B7-4C65-AD4A-5ADAD1886696}" dt="2025-03-07T09:18:41.980" v="416"/>
          <ac:spMkLst>
            <pc:docMk/>
            <pc:sldMk cId="2498579102" sldId="264"/>
            <ac:spMk id="12" creationId="{BF6C7E93-FCC4-0855-153A-0C00FA11F542}"/>
          </ac:spMkLst>
        </pc:spChg>
        <pc:spChg chg="mod">
          <ac:chgData name="Nadine Scherp" userId="bc2460f4-d6fd-4932-a0d0-f1ee50d5d068" providerId="ADAL" clId="{6B1461A1-72B7-4C65-AD4A-5ADAD1886696}" dt="2025-03-07T09:15:26.384" v="395" actId="20577"/>
          <ac:spMkLst>
            <pc:docMk/>
            <pc:sldMk cId="2498579102" sldId="264"/>
            <ac:spMk id="30" creationId="{00000000-0000-0000-0000-000000000000}"/>
          </ac:spMkLst>
        </pc:spChg>
        <pc:spChg chg="mod">
          <ac:chgData name="Nadine Scherp" userId="bc2460f4-d6fd-4932-a0d0-f1ee50d5d068" providerId="ADAL" clId="{6B1461A1-72B7-4C65-AD4A-5ADAD1886696}" dt="2025-03-07T09:15:35.329" v="396" actId="688"/>
          <ac:spMkLst>
            <pc:docMk/>
            <pc:sldMk cId="2498579102" sldId="264"/>
            <ac:spMk id="31" creationId="{00000000-0000-0000-0000-000000000000}"/>
          </ac:spMkLst>
        </pc:spChg>
        <pc:grpChg chg="del mod">
          <ac:chgData name="Nadine Scherp" userId="bc2460f4-d6fd-4932-a0d0-f1ee50d5d068" providerId="ADAL" clId="{6B1461A1-72B7-4C65-AD4A-5ADAD1886696}" dt="2025-03-07T09:18:58.655" v="419" actId="478"/>
          <ac:grpSpMkLst>
            <pc:docMk/>
            <pc:sldMk cId="2498579102" sldId="264"/>
            <ac:grpSpMk id="2" creationId="{00000000-0000-0000-0000-000000000000}"/>
          </ac:grpSpMkLst>
        </pc:grpChg>
        <pc:grpChg chg="add mod">
          <ac:chgData name="Nadine Scherp" userId="bc2460f4-d6fd-4932-a0d0-f1ee50d5d068" providerId="ADAL" clId="{6B1461A1-72B7-4C65-AD4A-5ADAD1886696}" dt="2025-03-07T09:18:50.977" v="417" actId="1076"/>
          <ac:grpSpMkLst>
            <pc:docMk/>
            <pc:sldMk cId="2498579102" sldId="264"/>
            <ac:grpSpMk id="4" creationId="{C323F8DA-D63D-3170-7ED7-B48C18E89E2D}"/>
          </ac:grpSpMkLst>
        </pc:grpChg>
        <pc:grpChg chg="mod">
          <ac:chgData name="Nadine Scherp" userId="bc2460f4-d6fd-4932-a0d0-f1ee50d5d068" providerId="ADAL" clId="{6B1461A1-72B7-4C65-AD4A-5ADAD1886696}" dt="2025-03-07T09:18:41.980" v="416"/>
          <ac:grpSpMkLst>
            <pc:docMk/>
            <pc:sldMk cId="2498579102" sldId="264"/>
            <ac:grpSpMk id="8" creationId="{9DC5AD47-0591-2E2D-8338-07D0E349B9C1}"/>
          </ac:grpSpMkLst>
        </pc:grpChg>
      </pc:sldChg>
      <pc:sldChg chg="addSp delSp modSp mod setBg">
        <pc:chgData name="Nadine Scherp" userId="bc2460f4-d6fd-4932-a0d0-f1ee50d5d068" providerId="ADAL" clId="{6B1461A1-72B7-4C65-AD4A-5ADAD1886696}" dt="2025-03-07T09:26:37.258" v="442" actId="1076"/>
        <pc:sldMkLst>
          <pc:docMk/>
          <pc:sldMk cId="1579973495" sldId="265"/>
        </pc:sldMkLst>
        <pc:spChg chg="del">
          <ac:chgData name="Nadine Scherp" userId="bc2460f4-d6fd-4932-a0d0-f1ee50d5d068" providerId="ADAL" clId="{6B1461A1-72B7-4C65-AD4A-5ADAD1886696}" dt="2025-03-07T09:26:11.243" v="438" actId="478"/>
          <ac:spMkLst>
            <pc:docMk/>
            <pc:sldMk cId="1579973495" sldId="265"/>
            <ac:spMk id="2" creationId="{DCBD443D-7A1A-0252-30A1-65633A707A95}"/>
          </ac:spMkLst>
        </pc:spChg>
        <pc:spChg chg="mod">
          <ac:chgData name="Nadine Scherp" userId="bc2460f4-d6fd-4932-a0d0-f1ee50d5d068" providerId="ADAL" clId="{6B1461A1-72B7-4C65-AD4A-5ADAD1886696}" dt="2025-03-07T09:26:23.635" v="441" actId="20577"/>
          <ac:spMkLst>
            <pc:docMk/>
            <pc:sldMk cId="1579973495" sldId="265"/>
            <ac:spMk id="4" creationId="{00000000-0000-0000-0000-000000000000}"/>
          </ac:spMkLst>
        </pc:spChg>
        <pc:spChg chg="mod">
          <ac:chgData name="Nadine Scherp" userId="bc2460f4-d6fd-4932-a0d0-f1ee50d5d068" providerId="ADAL" clId="{6B1461A1-72B7-4C65-AD4A-5ADAD1886696}" dt="2025-03-07T09:23:57.813" v="428" actId="688"/>
          <ac:spMkLst>
            <pc:docMk/>
            <pc:sldMk cId="1579973495" sldId="265"/>
            <ac:spMk id="5" creationId="{00000000-0000-0000-0000-000000000000}"/>
          </ac:spMkLst>
        </pc:spChg>
        <pc:spChg chg="del">
          <ac:chgData name="Nadine Scherp" userId="bc2460f4-d6fd-4932-a0d0-f1ee50d5d068" providerId="ADAL" clId="{6B1461A1-72B7-4C65-AD4A-5ADAD1886696}" dt="2025-03-07T09:26:13.635" v="439" actId="478"/>
          <ac:spMkLst>
            <pc:docMk/>
            <pc:sldMk cId="1579973495" sldId="265"/>
            <ac:spMk id="12" creationId="{CE9836AA-42F0-B208-FAA2-2EEA4A65E629}"/>
          </ac:spMkLst>
        </pc:spChg>
        <pc:spChg chg="mod">
          <ac:chgData name="Nadine Scherp" userId="bc2460f4-d6fd-4932-a0d0-f1ee50d5d068" providerId="ADAL" clId="{6B1461A1-72B7-4C65-AD4A-5ADAD1886696}" dt="2025-03-07T09:25:55.910" v="434"/>
          <ac:spMkLst>
            <pc:docMk/>
            <pc:sldMk cId="1579973495" sldId="265"/>
            <ac:spMk id="14" creationId="{0B401001-ADD4-7817-0816-061228FFDD54}"/>
          </ac:spMkLst>
        </pc:spChg>
        <pc:spChg chg="mod">
          <ac:chgData name="Nadine Scherp" userId="bc2460f4-d6fd-4932-a0d0-f1ee50d5d068" providerId="ADAL" clId="{6B1461A1-72B7-4C65-AD4A-5ADAD1886696}" dt="2025-03-07T09:25:55.910" v="434"/>
          <ac:spMkLst>
            <pc:docMk/>
            <pc:sldMk cId="1579973495" sldId="265"/>
            <ac:spMk id="16" creationId="{DE844BAE-F839-31DA-DD0B-5E27B6420EC7}"/>
          </ac:spMkLst>
        </pc:spChg>
        <pc:spChg chg="mod">
          <ac:chgData name="Nadine Scherp" userId="bc2460f4-d6fd-4932-a0d0-f1ee50d5d068" providerId="ADAL" clId="{6B1461A1-72B7-4C65-AD4A-5ADAD1886696}" dt="2025-03-07T09:25:55.910" v="434"/>
          <ac:spMkLst>
            <pc:docMk/>
            <pc:sldMk cId="1579973495" sldId="265"/>
            <ac:spMk id="17" creationId="{EDB0FFE4-5504-535F-0C40-EC9B663E8BA2}"/>
          </ac:spMkLst>
        </pc:spChg>
        <pc:spChg chg="mod">
          <ac:chgData name="Nadine Scherp" userId="bc2460f4-d6fd-4932-a0d0-f1ee50d5d068" providerId="ADAL" clId="{6B1461A1-72B7-4C65-AD4A-5ADAD1886696}" dt="2025-03-07T09:25:55.910" v="434"/>
          <ac:spMkLst>
            <pc:docMk/>
            <pc:sldMk cId="1579973495" sldId="265"/>
            <ac:spMk id="18" creationId="{C9FD079E-BE58-7CEA-DA20-02B60051951F}"/>
          </ac:spMkLst>
        </pc:spChg>
        <pc:grpChg chg="mod">
          <ac:chgData name="Nadine Scherp" userId="bc2460f4-d6fd-4932-a0d0-f1ee50d5d068" providerId="ADAL" clId="{6B1461A1-72B7-4C65-AD4A-5ADAD1886696}" dt="2025-03-07T09:26:37.258" v="442" actId="1076"/>
          <ac:grpSpMkLst>
            <pc:docMk/>
            <pc:sldMk cId="1579973495" sldId="265"/>
            <ac:grpSpMk id="6" creationId="{00000000-0000-0000-0000-000000000000}"/>
          </ac:grpSpMkLst>
        </pc:grpChg>
        <pc:grpChg chg="add mod">
          <ac:chgData name="Nadine Scherp" userId="bc2460f4-d6fd-4932-a0d0-f1ee50d5d068" providerId="ADAL" clId="{6B1461A1-72B7-4C65-AD4A-5ADAD1886696}" dt="2025-03-07T09:26:05.623" v="437" actId="14100"/>
          <ac:grpSpMkLst>
            <pc:docMk/>
            <pc:sldMk cId="1579973495" sldId="265"/>
            <ac:grpSpMk id="13" creationId="{8C733063-2DCA-C9AD-0976-F96B5B33C025}"/>
          </ac:grpSpMkLst>
        </pc:grpChg>
        <pc:grpChg chg="mod">
          <ac:chgData name="Nadine Scherp" userId="bc2460f4-d6fd-4932-a0d0-f1ee50d5d068" providerId="ADAL" clId="{6B1461A1-72B7-4C65-AD4A-5ADAD1886696}" dt="2025-03-07T09:25:55.910" v="434"/>
          <ac:grpSpMkLst>
            <pc:docMk/>
            <pc:sldMk cId="1579973495" sldId="265"/>
            <ac:grpSpMk id="15" creationId="{4B8746E6-6ED2-9CDB-5F12-9C706B16B114}"/>
          </ac:grpSpMkLst>
        </pc:grpChg>
      </pc:sldChg>
      <pc:sldChg chg="del">
        <pc:chgData name="Nadine Scherp" userId="bc2460f4-d6fd-4932-a0d0-f1ee50d5d068" providerId="ADAL" clId="{6B1461A1-72B7-4C65-AD4A-5ADAD1886696}" dt="2025-03-07T09:29:07.230" v="455" actId="2696"/>
        <pc:sldMkLst>
          <pc:docMk/>
          <pc:sldMk cId="1206694758" sldId="266"/>
        </pc:sldMkLst>
      </pc:sldChg>
      <pc:sldChg chg="del">
        <pc:chgData name="Nadine Scherp" userId="bc2460f4-d6fd-4932-a0d0-f1ee50d5d068" providerId="ADAL" clId="{6B1461A1-72B7-4C65-AD4A-5ADAD1886696}" dt="2025-03-07T09:29:07.230" v="455" actId="2696"/>
        <pc:sldMkLst>
          <pc:docMk/>
          <pc:sldMk cId="4226780212" sldId="267"/>
        </pc:sldMkLst>
      </pc:sldChg>
      <pc:sldChg chg="del ord">
        <pc:chgData name="Nadine Scherp" userId="bc2460f4-d6fd-4932-a0d0-f1ee50d5d068" providerId="ADAL" clId="{6B1461A1-72B7-4C65-AD4A-5ADAD1886696}" dt="2025-03-07T09:29:07.230" v="455" actId="2696"/>
        <pc:sldMkLst>
          <pc:docMk/>
          <pc:sldMk cId="3714090428" sldId="268"/>
        </pc:sldMkLst>
      </pc:sldChg>
      <pc:sldChg chg="addSp modSp mod setBg">
        <pc:chgData name="Nadine Scherp" userId="bc2460f4-d6fd-4932-a0d0-f1ee50d5d068" providerId="ADAL" clId="{6B1461A1-72B7-4C65-AD4A-5ADAD1886696}" dt="2025-03-07T09:47:25.611" v="481" actId="1076"/>
        <pc:sldMkLst>
          <pc:docMk/>
          <pc:sldMk cId="4188766810" sldId="269"/>
        </pc:sldMkLst>
        <pc:spChg chg="mod">
          <ac:chgData name="Nadine Scherp" userId="bc2460f4-d6fd-4932-a0d0-f1ee50d5d068" providerId="ADAL" clId="{6B1461A1-72B7-4C65-AD4A-5ADAD1886696}" dt="2025-03-07T09:47:19.854" v="480"/>
          <ac:spMkLst>
            <pc:docMk/>
            <pc:sldMk cId="4188766810" sldId="269"/>
            <ac:spMk id="4" creationId="{37FD74EF-DDEB-D19F-1680-F45A8B537DEC}"/>
          </ac:spMkLst>
        </pc:spChg>
        <pc:spChg chg="mod">
          <ac:chgData name="Nadine Scherp" userId="bc2460f4-d6fd-4932-a0d0-f1ee50d5d068" providerId="ADAL" clId="{6B1461A1-72B7-4C65-AD4A-5ADAD1886696}" dt="2025-03-07T09:47:19.854" v="480"/>
          <ac:spMkLst>
            <pc:docMk/>
            <pc:sldMk cId="4188766810" sldId="269"/>
            <ac:spMk id="6" creationId="{45916EF7-BC45-E9D8-DC5F-F4EDA9AF35DD}"/>
          </ac:spMkLst>
        </pc:spChg>
        <pc:spChg chg="mod">
          <ac:chgData name="Nadine Scherp" userId="bc2460f4-d6fd-4932-a0d0-f1ee50d5d068" providerId="ADAL" clId="{6B1461A1-72B7-4C65-AD4A-5ADAD1886696}" dt="2025-03-07T09:47:19.854" v="480"/>
          <ac:spMkLst>
            <pc:docMk/>
            <pc:sldMk cId="4188766810" sldId="269"/>
            <ac:spMk id="7" creationId="{61E7F3A8-8C70-6492-FBD9-B6B4F53F79B4}"/>
          </ac:spMkLst>
        </pc:spChg>
        <pc:spChg chg="mod">
          <ac:chgData name="Nadine Scherp" userId="bc2460f4-d6fd-4932-a0d0-f1ee50d5d068" providerId="ADAL" clId="{6B1461A1-72B7-4C65-AD4A-5ADAD1886696}" dt="2025-03-07T09:47:19.854" v="480"/>
          <ac:spMkLst>
            <pc:docMk/>
            <pc:sldMk cId="4188766810" sldId="269"/>
            <ac:spMk id="8" creationId="{F9526215-02C7-1CC4-6933-23F8F80DE82C}"/>
          </ac:spMkLst>
        </pc:spChg>
        <pc:spChg chg="mod">
          <ac:chgData name="Nadine Scherp" userId="bc2460f4-d6fd-4932-a0d0-f1ee50d5d068" providerId="ADAL" clId="{6B1461A1-72B7-4C65-AD4A-5ADAD1886696}" dt="2025-03-07T09:33:10.389" v="469"/>
          <ac:spMkLst>
            <pc:docMk/>
            <pc:sldMk cId="4188766810" sldId="269"/>
            <ac:spMk id="16" creationId="{00000000-0000-0000-0000-000000000000}"/>
          </ac:spMkLst>
        </pc:spChg>
        <pc:spChg chg="mod">
          <ac:chgData name="Nadine Scherp" userId="bc2460f4-d6fd-4932-a0d0-f1ee50d5d068" providerId="ADAL" clId="{6B1461A1-72B7-4C65-AD4A-5ADAD1886696}" dt="2025-03-07T09:32:33.847" v="468" actId="688"/>
          <ac:spMkLst>
            <pc:docMk/>
            <pc:sldMk cId="4188766810" sldId="269"/>
            <ac:spMk id="17" creationId="{00000000-0000-0000-0000-000000000000}"/>
          </ac:spMkLst>
        </pc:spChg>
        <pc:grpChg chg="add mod">
          <ac:chgData name="Nadine Scherp" userId="bc2460f4-d6fd-4932-a0d0-f1ee50d5d068" providerId="ADAL" clId="{6B1461A1-72B7-4C65-AD4A-5ADAD1886696}" dt="2025-03-07T09:47:25.611" v="481" actId="1076"/>
          <ac:grpSpMkLst>
            <pc:docMk/>
            <pc:sldMk cId="4188766810" sldId="269"/>
            <ac:grpSpMk id="2" creationId="{4F13EEFE-4118-2EA7-B302-20823D33FD48}"/>
          </ac:grpSpMkLst>
        </pc:grpChg>
        <pc:grpChg chg="mod">
          <ac:chgData name="Nadine Scherp" userId="bc2460f4-d6fd-4932-a0d0-f1ee50d5d068" providerId="ADAL" clId="{6B1461A1-72B7-4C65-AD4A-5ADAD1886696}" dt="2025-03-07T09:47:19.854" v="480"/>
          <ac:grpSpMkLst>
            <pc:docMk/>
            <pc:sldMk cId="4188766810" sldId="269"/>
            <ac:grpSpMk id="5" creationId="{68967E89-0F37-1929-FB24-6B1130B25870}"/>
          </ac:grpSpMkLst>
        </pc:grpChg>
      </pc:sldChg>
      <pc:sldChg chg="ord">
        <pc:chgData name="Nadine Scherp" userId="bc2460f4-d6fd-4932-a0d0-f1ee50d5d068" providerId="ADAL" clId="{6B1461A1-72B7-4C65-AD4A-5ADAD1886696}" dt="2025-03-07T09:14:48.062" v="386"/>
        <pc:sldMkLst>
          <pc:docMk/>
          <pc:sldMk cId="2882210141" sldId="270"/>
        </pc:sldMkLst>
      </pc:sldChg>
      <pc:sldChg chg="del">
        <pc:chgData name="Nadine Scherp" userId="bc2460f4-d6fd-4932-a0d0-f1ee50d5d068" providerId="ADAL" clId="{6B1461A1-72B7-4C65-AD4A-5ADAD1886696}" dt="2025-03-07T09:29:07.230" v="455" actId="2696"/>
        <pc:sldMkLst>
          <pc:docMk/>
          <pc:sldMk cId="1858573537" sldId="271"/>
        </pc:sldMkLst>
      </pc:sldChg>
      <pc:sldChg chg="del">
        <pc:chgData name="Nadine Scherp" userId="bc2460f4-d6fd-4932-a0d0-f1ee50d5d068" providerId="ADAL" clId="{6B1461A1-72B7-4C65-AD4A-5ADAD1886696}" dt="2025-03-07T09:29:07.230" v="455" actId="2696"/>
        <pc:sldMkLst>
          <pc:docMk/>
          <pc:sldMk cId="3942146896" sldId="272"/>
        </pc:sldMkLst>
      </pc:sldChg>
      <pc:sldChg chg="del">
        <pc:chgData name="Nadine Scherp" userId="bc2460f4-d6fd-4932-a0d0-f1ee50d5d068" providerId="ADAL" clId="{6B1461A1-72B7-4C65-AD4A-5ADAD1886696}" dt="2025-03-07T09:29:07.230" v="455" actId="2696"/>
        <pc:sldMkLst>
          <pc:docMk/>
          <pc:sldMk cId="2283563685" sldId="273"/>
        </pc:sldMkLst>
      </pc:sldChg>
      <pc:sldChg chg="del">
        <pc:chgData name="Nadine Scherp" userId="bc2460f4-d6fd-4932-a0d0-f1ee50d5d068" providerId="ADAL" clId="{6B1461A1-72B7-4C65-AD4A-5ADAD1886696}" dt="2025-03-07T09:29:07.230" v="455" actId="2696"/>
        <pc:sldMkLst>
          <pc:docMk/>
          <pc:sldMk cId="1270619903" sldId="275"/>
        </pc:sldMkLst>
      </pc:sldChg>
      <pc:sldChg chg="del">
        <pc:chgData name="Nadine Scherp" userId="bc2460f4-d6fd-4932-a0d0-f1ee50d5d068" providerId="ADAL" clId="{6B1461A1-72B7-4C65-AD4A-5ADAD1886696}" dt="2025-03-07T09:29:07.230" v="455" actId="2696"/>
        <pc:sldMkLst>
          <pc:docMk/>
          <pc:sldMk cId="832965815" sldId="276"/>
        </pc:sldMkLst>
      </pc:sldChg>
      <pc:sldChg chg="del">
        <pc:chgData name="Nadine Scherp" userId="bc2460f4-d6fd-4932-a0d0-f1ee50d5d068" providerId="ADAL" clId="{6B1461A1-72B7-4C65-AD4A-5ADAD1886696}" dt="2025-03-07T09:29:38.815" v="456" actId="47"/>
        <pc:sldMkLst>
          <pc:docMk/>
          <pc:sldMk cId="1558239524" sldId="278"/>
        </pc:sldMkLst>
      </pc:sldChg>
      <pc:sldChg chg="del">
        <pc:chgData name="Nadine Scherp" userId="bc2460f4-d6fd-4932-a0d0-f1ee50d5d068" providerId="ADAL" clId="{6B1461A1-72B7-4C65-AD4A-5ADAD1886696}" dt="2025-03-07T09:29:52.481" v="457" actId="47"/>
        <pc:sldMkLst>
          <pc:docMk/>
          <pc:sldMk cId="975413134" sldId="279"/>
        </pc:sldMkLst>
      </pc:sldChg>
      <pc:sldChg chg="del">
        <pc:chgData name="Nadine Scherp" userId="bc2460f4-d6fd-4932-a0d0-f1ee50d5d068" providerId="ADAL" clId="{6B1461A1-72B7-4C65-AD4A-5ADAD1886696}" dt="2025-03-07T09:29:38.815" v="456" actId="47"/>
        <pc:sldMkLst>
          <pc:docMk/>
          <pc:sldMk cId="474294283" sldId="280"/>
        </pc:sldMkLst>
      </pc:sldChg>
      <pc:sldChg chg="del">
        <pc:chgData name="Nadine Scherp" userId="bc2460f4-d6fd-4932-a0d0-f1ee50d5d068" providerId="ADAL" clId="{6B1461A1-72B7-4C65-AD4A-5ADAD1886696}" dt="2025-03-07T09:29:38.815" v="456" actId="47"/>
        <pc:sldMkLst>
          <pc:docMk/>
          <pc:sldMk cId="1705838732" sldId="281"/>
        </pc:sldMkLst>
      </pc:sldChg>
      <pc:sldChg chg="ord">
        <pc:chgData name="Nadine Scherp" userId="bc2460f4-d6fd-4932-a0d0-f1ee50d5d068" providerId="ADAL" clId="{6B1461A1-72B7-4C65-AD4A-5ADAD1886696}" dt="2025-03-07T09:28:10.349" v="454"/>
        <pc:sldMkLst>
          <pc:docMk/>
          <pc:sldMk cId="1682434875" sldId="282"/>
        </pc:sldMkLst>
      </pc:sldChg>
      <pc:sldChg chg="del">
        <pc:chgData name="Nadine Scherp" userId="bc2460f4-d6fd-4932-a0d0-f1ee50d5d068" providerId="ADAL" clId="{6B1461A1-72B7-4C65-AD4A-5ADAD1886696}" dt="2025-03-07T09:29:38.815" v="456" actId="47"/>
        <pc:sldMkLst>
          <pc:docMk/>
          <pc:sldMk cId="3786097076" sldId="283"/>
        </pc:sldMkLst>
      </pc:sldChg>
      <pc:sldChg chg="addSp delSp modSp mod setBg">
        <pc:chgData name="Nadine Scherp" userId="bc2460f4-d6fd-4932-a0d0-f1ee50d5d068" providerId="ADAL" clId="{6B1461A1-72B7-4C65-AD4A-5ADAD1886696}" dt="2025-03-10T15:27:45.386" v="638" actId="1076"/>
        <pc:sldMkLst>
          <pc:docMk/>
          <pc:sldMk cId="768620360" sldId="284"/>
        </pc:sldMkLst>
        <pc:spChg chg="add mod">
          <ac:chgData name="Nadine Scherp" userId="bc2460f4-d6fd-4932-a0d0-f1ee50d5d068" providerId="ADAL" clId="{6B1461A1-72B7-4C65-AD4A-5ADAD1886696}" dt="2025-03-10T15:27:19.903" v="634"/>
          <ac:spMkLst>
            <pc:docMk/>
            <pc:sldMk cId="768620360" sldId="284"/>
            <ac:spMk id="2" creationId="{C9567C9C-855F-CBDA-E9AD-F5757F427CAC}"/>
          </ac:spMkLst>
        </pc:spChg>
        <pc:spChg chg="mod">
          <ac:chgData name="Nadine Scherp" userId="bc2460f4-d6fd-4932-a0d0-f1ee50d5d068" providerId="ADAL" clId="{6B1461A1-72B7-4C65-AD4A-5ADAD1886696}" dt="2025-03-10T15:27:41.876" v="637"/>
          <ac:spMkLst>
            <pc:docMk/>
            <pc:sldMk cId="768620360" sldId="284"/>
            <ac:spMk id="8" creationId="{8D17C030-D9A8-83CE-5DD6-6FA4D9854BEC}"/>
          </ac:spMkLst>
        </pc:spChg>
        <pc:spChg chg="mod">
          <ac:chgData name="Nadine Scherp" userId="bc2460f4-d6fd-4932-a0d0-f1ee50d5d068" providerId="ADAL" clId="{6B1461A1-72B7-4C65-AD4A-5ADAD1886696}" dt="2025-03-10T15:27:41.876" v="637"/>
          <ac:spMkLst>
            <pc:docMk/>
            <pc:sldMk cId="768620360" sldId="284"/>
            <ac:spMk id="10" creationId="{FBBCEF5B-50A0-81FE-C515-B085C4CDF82C}"/>
          </ac:spMkLst>
        </pc:spChg>
        <pc:spChg chg="mod">
          <ac:chgData name="Nadine Scherp" userId="bc2460f4-d6fd-4932-a0d0-f1ee50d5d068" providerId="ADAL" clId="{6B1461A1-72B7-4C65-AD4A-5ADAD1886696}" dt="2025-03-10T15:27:41.876" v="637"/>
          <ac:spMkLst>
            <pc:docMk/>
            <pc:sldMk cId="768620360" sldId="284"/>
            <ac:spMk id="11" creationId="{3A62B8D2-1B98-28D7-40A5-6AE77165EB97}"/>
          </ac:spMkLst>
        </pc:spChg>
        <pc:spChg chg="mod">
          <ac:chgData name="Nadine Scherp" userId="bc2460f4-d6fd-4932-a0d0-f1ee50d5d068" providerId="ADAL" clId="{6B1461A1-72B7-4C65-AD4A-5ADAD1886696}" dt="2025-03-10T15:27:41.876" v="637"/>
          <ac:spMkLst>
            <pc:docMk/>
            <pc:sldMk cId="768620360" sldId="284"/>
            <ac:spMk id="12" creationId="{8C447A28-AB52-3DE1-7E52-CBD919C45F05}"/>
          </ac:spMkLst>
        </pc:spChg>
        <pc:spChg chg="mod">
          <ac:chgData name="Nadine Scherp" userId="bc2460f4-d6fd-4932-a0d0-f1ee50d5d068" providerId="ADAL" clId="{6B1461A1-72B7-4C65-AD4A-5ADAD1886696}" dt="2025-03-10T15:17:17.036" v="563" actId="1076"/>
          <ac:spMkLst>
            <pc:docMk/>
            <pc:sldMk cId="768620360" sldId="284"/>
            <ac:spMk id="21" creationId="{E793DD2B-AC0A-E257-3227-31E452BBA77A}"/>
          </ac:spMkLst>
        </pc:spChg>
        <pc:grpChg chg="add mod">
          <ac:chgData name="Nadine Scherp" userId="bc2460f4-d6fd-4932-a0d0-f1ee50d5d068" providerId="ADAL" clId="{6B1461A1-72B7-4C65-AD4A-5ADAD1886696}" dt="2025-03-10T15:27:45.386" v="638" actId="1076"/>
          <ac:grpSpMkLst>
            <pc:docMk/>
            <pc:sldMk cId="768620360" sldId="284"/>
            <ac:grpSpMk id="7" creationId="{A75EB32D-5CBC-08A5-2380-E430807A9844}"/>
          </ac:grpSpMkLst>
        </pc:grpChg>
        <pc:grpChg chg="mod">
          <ac:chgData name="Nadine Scherp" userId="bc2460f4-d6fd-4932-a0d0-f1ee50d5d068" providerId="ADAL" clId="{6B1461A1-72B7-4C65-AD4A-5ADAD1886696}" dt="2025-03-10T15:27:41.876" v="637"/>
          <ac:grpSpMkLst>
            <pc:docMk/>
            <pc:sldMk cId="768620360" sldId="284"/>
            <ac:grpSpMk id="9" creationId="{F9104561-3931-5EDE-4DCD-38CD5F7D54E6}"/>
          </ac:grpSpMkLst>
        </pc:grpChg>
        <pc:grpChg chg="del mod">
          <ac:chgData name="Nadine Scherp" userId="bc2460f4-d6fd-4932-a0d0-f1ee50d5d068" providerId="ADAL" clId="{6B1461A1-72B7-4C65-AD4A-5ADAD1886696}" dt="2025-03-10T15:27:40.075" v="636" actId="478"/>
          <ac:grpSpMkLst>
            <pc:docMk/>
            <pc:sldMk cId="768620360" sldId="284"/>
            <ac:grpSpMk id="18" creationId="{84E046D7-5322-9AA7-8232-5EACBCF89288}"/>
          </ac:grpSpMkLst>
        </pc:grpChg>
      </pc:sldChg>
      <pc:sldChg chg="modSp mod">
        <pc:chgData name="Nadine Scherp" userId="bc2460f4-d6fd-4932-a0d0-f1ee50d5d068" providerId="ADAL" clId="{6B1461A1-72B7-4C65-AD4A-5ADAD1886696}" dt="2025-03-07T09:30:41.142" v="458" actId="688"/>
        <pc:sldMkLst>
          <pc:docMk/>
          <pc:sldMk cId="2832436232" sldId="289"/>
        </pc:sldMkLst>
        <pc:spChg chg="mod">
          <ac:chgData name="Nadine Scherp" userId="bc2460f4-d6fd-4932-a0d0-f1ee50d5d068" providerId="ADAL" clId="{6B1461A1-72B7-4C65-AD4A-5ADAD1886696}" dt="2025-03-07T09:30:41.142" v="458" actId="688"/>
          <ac:spMkLst>
            <pc:docMk/>
            <pc:sldMk cId="2832436232" sldId="289"/>
            <ac:spMk id="31" creationId="{00000000-0000-0000-0000-000000000000}"/>
          </ac:spMkLst>
        </pc:spChg>
      </pc:sldChg>
      <pc:sldChg chg="addSp delSp modSp mod setBg">
        <pc:chgData name="Nadine Scherp" userId="bc2460f4-d6fd-4932-a0d0-f1ee50d5d068" providerId="ADAL" clId="{6B1461A1-72B7-4C65-AD4A-5ADAD1886696}" dt="2025-03-07T09:50:53.305" v="518"/>
        <pc:sldMkLst>
          <pc:docMk/>
          <pc:sldMk cId="2702129704" sldId="290"/>
        </pc:sldMkLst>
        <pc:spChg chg="mod">
          <ac:chgData name="Nadine Scherp" userId="bc2460f4-d6fd-4932-a0d0-f1ee50d5d068" providerId="ADAL" clId="{6B1461A1-72B7-4C65-AD4A-5ADAD1886696}" dt="2025-03-07T09:49:14.910" v="487"/>
          <ac:spMkLst>
            <pc:docMk/>
            <pc:sldMk cId="2702129704" sldId="290"/>
            <ac:spMk id="4" creationId="{25F27E4A-4F79-B333-ED02-784492FA9EB3}"/>
          </ac:spMkLst>
        </pc:spChg>
        <pc:spChg chg="mod">
          <ac:chgData name="Nadine Scherp" userId="bc2460f4-d6fd-4932-a0d0-f1ee50d5d068" providerId="ADAL" clId="{6B1461A1-72B7-4C65-AD4A-5ADAD1886696}" dt="2025-03-07T09:49:14.910" v="487"/>
          <ac:spMkLst>
            <pc:docMk/>
            <pc:sldMk cId="2702129704" sldId="290"/>
            <ac:spMk id="5" creationId="{2FA2721F-526A-89D5-BFAB-6311B84BE848}"/>
          </ac:spMkLst>
        </pc:spChg>
        <pc:spChg chg="mod">
          <ac:chgData name="Nadine Scherp" userId="bc2460f4-d6fd-4932-a0d0-f1ee50d5d068" providerId="ADAL" clId="{6B1461A1-72B7-4C65-AD4A-5ADAD1886696}" dt="2025-03-07T09:49:14.910" v="487"/>
          <ac:spMkLst>
            <pc:docMk/>
            <pc:sldMk cId="2702129704" sldId="290"/>
            <ac:spMk id="6" creationId="{A10CC944-150C-9D83-995B-5F8829A69AEC}"/>
          </ac:spMkLst>
        </pc:spChg>
        <pc:spChg chg="mod">
          <ac:chgData name="Nadine Scherp" userId="bc2460f4-d6fd-4932-a0d0-f1ee50d5d068" providerId="ADAL" clId="{6B1461A1-72B7-4C65-AD4A-5ADAD1886696}" dt="2025-03-07T09:49:14.910" v="487"/>
          <ac:spMkLst>
            <pc:docMk/>
            <pc:sldMk cId="2702129704" sldId="290"/>
            <ac:spMk id="7" creationId="{095D18BF-DA58-09EA-6A3C-3CAD7AFEF40C}"/>
          </ac:spMkLst>
        </pc:spChg>
        <pc:spChg chg="mod">
          <ac:chgData name="Nadine Scherp" userId="bc2460f4-d6fd-4932-a0d0-f1ee50d5d068" providerId="ADAL" clId="{6B1461A1-72B7-4C65-AD4A-5ADAD1886696}" dt="2025-03-07T09:50:53.305" v="518"/>
          <ac:spMkLst>
            <pc:docMk/>
            <pc:sldMk cId="2702129704" sldId="290"/>
            <ac:spMk id="30" creationId="{00000000-0000-0000-0000-000000000000}"/>
          </ac:spMkLst>
        </pc:spChg>
        <pc:grpChg chg="add mod">
          <ac:chgData name="Nadine Scherp" userId="bc2460f4-d6fd-4932-a0d0-f1ee50d5d068" providerId="ADAL" clId="{6B1461A1-72B7-4C65-AD4A-5ADAD1886696}" dt="2025-03-07T09:49:22.379" v="488" actId="1076"/>
          <ac:grpSpMkLst>
            <pc:docMk/>
            <pc:sldMk cId="2702129704" sldId="290"/>
            <ac:grpSpMk id="2" creationId="{BAEEE84F-80BC-58FA-ADA7-9B7E13A79F5B}"/>
          </ac:grpSpMkLst>
        </pc:grpChg>
        <pc:grpChg chg="del mod">
          <ac:chgData name="Nadine Scherp" userId="bc2460f4-d6fd-4932-a0d0-f1ee50d5d068" providerId="ADAL" clId="{6B1461A1-72B7-4C65-AD4A-5ADAD1886696}" dt="2025-03-07T09:49:26.297" v="490" actId="478"/>
          <ac:grpSpMkLst>
            <pc:docMk/>
            <pc:sldMk cId="2702129704" sldId="290"/>
            <ac:grpSpMk id="9" creationId="{57697FCC-779B-149F-D4AD-324B4318100A}"/>
          </ac:grpSpMkLst>
        </pc:grpChg>
      </pc:sldChg>
      <pc:sldChg chg="addSp delSp modSp mod setBg">
        <pc:chgData name="Nadine Scherp" userId="bc2460f4-d6fd-4932-a0d0-f1ee50d5d068" providerId="ADAL" clId="{6B1461A1-72B7-4C65-AD4A-5ADAD1886696}" dt="2025-03-10T15:26:50.665" v="633" actId="14100"/>
        <pc:sldMkLst>
          <pc:docMk/>
          <pc:sldMk cId="1025875538" sldId="291"/>
        </pc:sldMkLst>
        <pc:spChg chg="add del mod">
          <ac:chgData name="Nadine Scherp" userId="bc2460f4-d6fd-4932-a0d0-f1ee50d5d068" providerId="ADAL" clId="{6B1461A1-72B7-4C65-AD4A-5ADAD1886696}" dt="2025-03-07T09:54:02.042" v="525" actId="478"/>
          <ac:spMkLst>
            <pc:docMk/>
            <pc:sldMk cId="1025875538" sldId="291"/>
            <ac:spMk id="2" creationId="{E729AED6-85F3-71BE-DE64-A7C9BF35EDA5}"/>
          </ac:spMkLst>
        </pc:spChg>
        <pc:spChg chg="mod">
          <ac:chgData name="Nadine Scherp" userId="bc2460f4-d6fd-4932-a0d0-f1ee50d5d068" providerId="ADAL" clId="{6B1461A1-72B7-4C65-AD4A-5ADAD1886696}" dt="2025-03-07T10:06:29.891" v="553"/>
          <ac:spMkLst>
            <pc:docMk/>
            <pc:sldMk cId="1025875538" sldId="291"/>
            <ac:spMk id="5" creationId="{1BEDD965-A612-A8A0-5E43-0F2E47753DB8}"/>
          </ac:spMkLst>
        </pc:spChg>
        <pc:spChg chg="mod">
          <ac:chgData name="Nadine Scherp" userId="bc2460f4-d6fd-4932-a0d0-f1ee50d5d068" providerId="ADAL" clId="{6B1461A1-72B7-4C65-AD4A-5ADAD1886696}" dt="2025-03-07T10:06:29.891" v="553"/>
          <ac:spMkLst>
            <pc:docMk/>
            <pc:sldMk cId="1025875538" sldId="291"/>
            <ac:spMk id="6" creationId="{44E58FB3-23F3-ADE6-4CC5-F581D97C18B2}"/>
          </ac:spMkLst>
        </pc:spChg>
        <pc:spChg chg="mod">
          <ac:chgData name="Nadine Scherp" userId="bc2460f4-d6fd-4932-a0d0-f1ee50d5d068" providerId="ADAL" clId="{6B1461A1-72B7-4C65-AD4A-5ADAD1886696}" dt="2025-03-07T10:06:29.891" v="553"/>
          <ac:spMkLst>
            <pc:docMk/>
            <pc:sldMk cId="1025875538" sldId="291"/>
            <ac:spMk id="7" creationId="{DB81A959-5E02-1901-AF5C-4FC0A54A2BFC}"/>
          </ac:spMkLst>
        </pc:spChg>
        <pc:spChg chg="mod">
          <ac:chgData name="Nadine Scherp" userId="bc2460f4-d6fd-4932-a0d0-f1ee50d5d068" providerId="ADAL" clId="{6B1461A1-72B7-4C65-AD4A-5ADAD1886696}" dt="2025-03-07T10:06:29.891" v="553"/>
          <ac:spMkLst>
            <pc:docMk/>
            <pc:sldMk cId="1025875538" sldId="291"/>
            <ac:spMk id="8" creationId="{02774B5B-EA3A-F85A-8989-98622019474C}"/>
          </ac:spMkLst>
        </pc:spChg>
        <pc:spChg chg="mod">
          <ac:chgData name="Nadine Scherp" userId="bc2460f4-d6fd-4932-a0d0-f1ee50d5d068" providerId="ADAL" clId="{6B1461A1-72B7-4C65-AD4A-5ADAD1886696}" dt="2025-03-10T15:22:47.897" v="610"/>
          <ac:spMkLst>
            <pc:docMk/>
            <pc:sldMk cId="1025875538" sldId="291"/>
            <ac:spMk id="15" creationId="{EFE624D7-DEF7-3262-C5EE-C4D3450BE1A6}"/>
          </ac:spMkLst>
        </pc:spChg>
        <pc:spChg chg="mod">
          <ac:chgData name="Nadine Scherp" userId="bc2460f4-d6fd-4932-a0d0-f1ee50d5d068" providerId="ADAL" clId="{6B1461A1-72B7-4C65-AD4A-5ADAD1886696}" dt="2025-03-10T15:22:47.897" v="610"/>
          <ac:spMkLst>
            <pc:docMk/>
            <pc:sldMk cId="1025875538" sldId="291"/>
            <ac:spMk id="17" creationId="{741521C6-B30B-1235-4606-B9E28BC1846E}"/>
          </ac:spMkLst>
        </pc:spChg>
        <pc:spChg chg="mod">
          <ac:chgData name="Nadine Scherp" userId="bc2460f4-d6fd-4932-a0d0-f1ee50d5d068" providerId="ADAL" clId="{6B1461A1-72B7-4C65-AD4A-5ADAD1886696}" dt="2025-03-10T15:22:47.897" v="610"/>
          <ac:spMkLst>
            <pc:docMk/>
            <pc:sldMk cId="1025875538" sldId="291"/>
            <ac:spMk id="18" creationId="{996E4A9F-ADDF-2452-1337-5B58CCE9041E}"/>
          </ac:spMkLst>
        </pc:spChg>
        <pc:spChg chg="mod">
          <ac:chgData name="Nadine Scherp" userId="bc2460f4-d6fd-4932-a0d0-f1ee50d5d068" providerId="ADAL" clId="{6B1461A1-72B7-4C65-AD4A-5ADAD1886696}" dt="2025-03-10T15:22:47.897" v="610"/>
          <ac:spMkLst>
            <pc:docMk/>
            <pc:sldMk cId="1025875538" sldId="291"/>
            <ac:spMk id="19" creationId="{FF87FF19-80E7-B414-C6A6-D90C021F3DFE}"/>
          </ac:spMkLst>
        </pc:spChg>
        <pc:spChg chg="add mod">
          <ac:chgData name="Nadine Scherp" userId="bc2460f4-d6fd-4932-a0d0-f1ee50d5d068" providerId="ADAL" clId="{6B1461A1-72B7-4C65-AD4A-5ADAD1886696}" dt="2025-03-10T15:26:50.665" v="633" actId="14100"/>
          <ac:spMkLst>
            <pc:docMk/>
            <pc:sldMk cId="1025875538" sldId="291"/>
            <ac:spMk id="20" creationId="{4404FA2A-0930-23C4-CDBB-4E6457698F7C}"/>
          </ac:spMkLst>
        </pc:spChg>
        <pc:spChg chg="mod">
          <ac:chgData name="Nadine Scherp" userId="bc2460f4-d6fd-4932-a0d0-f1ee50d5d068" providerId="ADAL" clId="{6B1461A1-72B7-4C65-AD4A-5ADAD1886696}" dt="2025-03-07T09:53:59.634" v="524"/>
          <ac:spMkLst>
            <pc:docMk/>
            <pc:sldMk cId="1025875538" sldId="291"/>
            <ac:spMk id="30" creationId="{00000000-0000-0000-0000-000000000000}"/>
          </ac:spMkLst>
        </pc:spChg>
        <pc:spChg chg="mod">
          <ac:chgData name="Nadine Scherp" userId="bc2460f4-d6fd-4932-a0d0-f1ee50d5d068" providerId="ADAL" clId="{6B1461A1-72B7-4C65-AD4A-5ADAD1886696}" dt="2025-03-07T09:54:17.776" v="527" actId="1076"/>
          <ac:spMkLst>
            <pc:docMk/>
            <pc:sldMk cId="1025875538" sldId="291"/>
            <ac:spMk id="31" creationId="{00000000-0000-0000-0000-000000000000}"/>
          </ac:spMkLst>
        </pc:spChg>
        <pc:grpChg chg="add del mod">
          <ac:chgData name="Nadine Scherp" userId="bc2460f4-d6fd-4932-a0d0-f1ee50d5d068" providerId="ADAL" clId="{6B1461A1-72B7-4C65-AD4A-5ADAD1886696}" dt="2025-03-10T15:22:53.002" v="612" actId="478"/>
          <ac:grpSpMkLst>
            <pc:docMk/>
            <pc:sldMk cId="1025875538" sldId="291"/>
            <ac:grpSpMk id="4" creationId="{E28505FA-7546-26FC-D8B6-1C549DBA104B}"/>
          </ac:grpSpMkLst>
        </pc:grpChg>
        <pc:grpChg chg="del mod">
          <ac:chgData name="Nadine Scherp" userId="bc2460f4-d6fd-4932-a0d0-f1ee50d5d068" providerId="ADAL" clId="{6B1461A1-72B7-4C65-AD4A-5ADAD1886696}" dt="2025-03-10T15:26:30.328" v="627" actId="478"/>
          <ac:grpSpMkLst>
            <pc:docMk/>
            <pc:sldMk cId="1025875538" sldId="291"/>
            <ac:grpSpMk id="9" creationId="{B93F40AF-7D3C-8529-16B4-853D166E670F}"/>
          </ac:grpSpMkLst>
        </pc:grpChg>
        <pc:grpChg chg="add mod">
          <ac:chgData name="Nadine Scherp" userId="bc2460f4-d6fd-4932-a0d0-f1ee50d5d068" providerId="ADAL" clId="{6B1461A1-72B7-4C65-AD4A-5ADAD1886696}" dt="2025-03-10T15:22:57.950" v="613" actId="1076"/>
          <ac:grpSpMkLst>
            <pc:docMk/>
            <pc:sldMk cId="1025875538" sldId="291"/>
            <ac:grpSpMk id="12" creationId="{2C091B1C-19D4-38EC-8F7A-A6011674E803}"/>
          </ac:grpSpMkLst>
        </pc:grpChg>
        <pc:grpChg chg="mod">
          <ac:chgData name="Nadine Scherp" userId="bc2460f4-d6fd-4932-a0d0-f1ee50d5d068" providerId="ADAL" clId="{6B1461A1-72B7-4C65-AD4A-5ADAD1886696}" dt="2025-03-10T15:22:47.897" v="610"/>
          <ac:grpSpMkLst>
            <pc:docMk/>
            <pc:sldMk cId="1025875538" sldId="291"/>
            <ac:grpSpMk id="16" creationId="{1DF5B97F-7A4B-63A2-082B-AB43F4E044FA}"/>
          </ac:grpSpMkLst>
        </pc:grpChg>
      </pc:sldChg>
      <pc:sldChg chg="addSp delSp modSp mod setBg">
        <pc:chgData name="Nadine Scherp" userId="bc2460f4-d6fd-4932-a0d0-f1ee50d5d068" providerId="ADAL" clId="{6B1461A1-72B7-4C65-AD4A-5ADAD1886696}" dt="2025-03-10T15:23:56.202" v="625" actId="14100"/>
        <pc:sldMkLst>
          <pc:docMk/>
          <pc:sldMk cId="2683424954" sldId="292"/>
        </pc:sldMkLst>
        <pc:spChg chg="mod">
          <ac:chgData name="Nadine Scherp" userId="bc2460f4-d6fd-4932-a0d0-f1ee50d5d068" providerId="ADAL" clId="{6B1461A1-72B7-4C65-AD4A-5ADAD1886696}" dt="2025-03-10T15:23:37.993" v="622" actId="1076"/>
          <ac:spMkLst>
            <pc:docMk/>
            <pc:sldMk cId="2683424954" sldId="292"/>
            <ac:spMk id="2" creationId="{33608A8D-9768-8118-77B7-B9A034614B26}"/>
          </ac:spMkLst>
        </pc:spChg>
        <pc:spChg chg="del mod">
          <ac:chgData name="Nadine Scherp" userId="bc2460f4-d6fd-4932-a0d0-f1ee50d5d068" providerId="ADAL" clId="{6B1461A1-72B7-4C65-AD4A-5ADAD1886696}" dt="2025-03-10T15:23:24.650" v="617" actId="478"/>
          <ac:spMkLst>
            <pc:docMk/>
            <pc:sldMk cId="2683424954" sldId="292"/>
            <ac:spMk id="4" creationId="{139D595B-0A92-3FF4-0D80-D11D384415F1}"/>
          </ac:spMkLst>
        </pc:spChg>
        <pc:spChg chg="add mod">
          <ac:chgData name="Nadine Scherp" userId="bc2460f4-d6fd-4932-a0d0-f1ee50d5d068" providerId="ADAL" clId="{6B1461A1-72B7-4C65-AD4A-5ADAD1886696}" dt="2025-03-10T15:23:56.202" v="625" actId="14100"/>
          <ac:spMkLst>
            <pc:docMk/>
            <pc:sldMk cId="2683424954" sldId="292"/>
            <ac:spMk id="6" creationId="{BE0C95A1-2DA8-A485-203E-C7F9CC23BDDE}"/>
          </ac:spMkLst>
        </pc:spChg>
      </pc:sldChg>
      <pc:sldChg chg="addSp modSp add mod setBg">
        <pc:chgData name="Nadine Scherp" userId="bc2460f4-d6fd-4932-a0d0-f1ee50d5d068" providerId="ADAL" clId="{6B1461A1-72B7-4C65-AD4A-5ADAD1886696}" dt="2025-03-07T09:47:37.325" v="483" actId="1076"/>
        <pc:sldMkLst>
          <pc:docMk/>
          <pc:sldMk cId="3939581443" sldId="294"/>
        </pc:sldMkLst>
        <pc:spChg chg="add mod">
          <ac:chgData name="Nadine Scherp" userId="bc2460f4-d6fd-4932-a0d0-f1ee50d5d068" providerId="ADAL" clId="{6B1461A1-72B7-4C65-AD4A-5ADAD1886696}" dt="2025-03-07T09:37:09.366" v="477" actId="688"/>
          <ac:spMkLst>
            <pc:docMk/>
            <pc:sldMk cId="3939581443" sldId="294"/>
            <ac:spMk id="2" creationId="{B7839E73-E384-F663-A777-143A719479AA}"/>
          </ac:spMkLst>
        </pc:spChg>
        <pc:spChg chg="mod">
          <ac:chgData name="Nadine Scherp" userId="bc2460f4-d6fd-4932-a0d0-f1ee50d5d068" providerId="ADAL" clId="{6B1461A1-72B7-4C65-AD4A-5ADAD1886696}" dt="2025-03-07T09:47:29.507" v="482"/>
          <ac:spMkLst>
            <pc:docMk/>
            <pc:sldMk cId="3939581443" sldId="294"/>
            <ac:spMk id="5" creationId="{EBBCA19C-78FE-D1D7-C8DB-E27E8A288015}"/>
          </ac:spMkLst>
        </pc:spChg>
        <pc:spChg chg="mod">
          <ac:chgData name="Nadine Scherp" userId="bc2460f4-d6fd-4932-a0d0-f1ee50d5d068" providerId="ADAL" clId="{6B1461A1-72B7-4C65-AD4A-5ADAD1886696}" dt="2025-03-07T09:47:29.507" v="482"/>
          <ac:spMkLst>
            <pc:docMk/>
            <pc:sldMk cId="3939581443" sldId="294"/>
            <ac:spMk id="7" creationId="{E27C444C-7CE1-A755-C124-1DA527748DB2}"/>
          </ac:spMkLst>
        </pc:spChg>
        <pc:spChg chg="mod">
          <ac:chgData name="Nadine Scherp" userId="bc2460f4-d6fd-4932-a0d0-f1ee50d5d068" providerId="ADAL" clId="{6B1461A1-72B7-4C65-AD4A-5ADAD1886696}" dt="2025-03-07T09:47:29.507" v="482"/>
          <ac:spMkLst>
            <pc:docMk/>
            <pc:sldMk cId="3939581443" sldId="294"/>
            <ac:spMk id="8" creationId="{E2E6BDAF-57F2-0237-E870-34BD52778C90}"/>
          </ac:spMkLst>
        </pc:spChg>
        <pc:spChg chg="mod">
          <ac:chgData name="Nadine Scherp" userId="bc2460f4-d6fd-4932-a0d0-f1ee50d5d068" providerId="ADAL" clId="{6B1461A1-72B7-4C65-AD4A-5ADAD1886696}" dt="2025-03-07T09:47:29.507" v="482"/>
          <ac:spMkLst>
            <pc:docMk/>
            <pc:sldMk cId="3939581443" sldId="294"/>
            <ac:spMk id="9" creationId="{007963B5-25F3-6D33-2A31-75A3C67365F3}"/>
          </ac:spMkLst>
        </pc:spChg>
        <pc:grpChg chg="add mod">
          <ac:chgData name="Nadine Scherp" userId="bc2460f4-d6fd-4932-a0d0-f1ee50d5d068" providerId="ADAL" clId="{6B1461A1-72B7-4C65-AD4A-5ADAD1886696}" dt="2025-03-07T09:47:37.325" v="483" actId="1076"/>
          <ac:grpSpMkLst>
            <pc:docMk/>
            <pc:sldMk cId="3939581443" sldId="294"/>
            <ac:grpSpMk id="4" creationId="{A8E150F5-B07D-3CE8-ADDA-C422AF5625B4}"/>
          </ac:grpSpMkLst>
        </pc:grpChg>
        <pc:grpChg chg="mod">
          <ac:chgData name="Nadine Scherp" userId="bc2460f4-d6fd-4932-a0d0-f1ee50d5d068" providerId="ADAL" clId="{6B1461A1-72B7-4C65-AD4A-5ADAD1886696}" dt="2025-03-07T09:47:29.507" v="482"/>
          <ac:grpSpMkLst>
            <pc:docMk/>
            <pc:sldMk cId="3939581443" sldId="294"/>
            <ac:grpSpMk id="6" creationId="{A16BB329-2559-E5FC-90B0-1D96DB2809B5}"/>
          </ac:grpSpMkLst>
        </pc:grpChg>
      </pc:sldChg>
      <pc:sldChg chg="modSp mod">
        <pc:chgData name="Nadine Scherp" userId="bc2460f4-d6fd-4932-a0d0-f1ee50d5d068" providerId="ADAL" clId="{6B1461A1-72B7-4C65-AD4A-5ADAD1886696}" dt="2025-03-07T09:44:41.723" v="479" actId="1076"/>
        <pc:sldMkLst>
          <pc:docMk/>
          <pc:sldMk cId="1039030510" sldId="297"/>
        </pc:sldMkLst>
        <pc:picChg chg="mod">
          <ac:chgData name="Nadine Scherp" userId="bc2460f4-d6fd-4932-a0d0-f1ee50d5d068" providerId="ADAL" clId="{6B1461A1-72B7-4C65-AD4A-5ADAD1886696}" dt="2025-03-07T09:44:41.723" v="479" actId="1076"/>
          <ac:picMkLst>
            <pc:docMk/>
            <pc:sldMk cId="1039030510" sldId="297"/>
            <ac:picMk id="22" creationId="{B40C7494-CB2D-68BA-BD68-C8109A696D5F}"/>
          </ac:picMkLst>
        </pc:picChg>
      </pc:sldChg>
      <pc:sldChg chg="addSp delSp modSp add mod setBg">
        <pc:chgData name="Nadine Scherp" userId="bc2460f4-d6fd-4932-a0d0-f1ee50d5d068" providerId="ADAL" clId="{6B1461A1-72B7-4C65-AD4A-5ADAD1886696}" dt="2025-03-10T15:22:43.464" v="609" actId="478"/>
        <pc:sldMkLst>
          <pc:docMk/>
          <pc:sldMk cId="4111857831" sldId="299"/>
        </pc:sldMkLst>
        <pc:spChg chg="add del mod">
          <ac:chgData name="Nadine Scherp" userId="bc2460f4-d6fd-4932-a0d0-f1ee50d5d068" providerId="ADAL" clId="{6B1461A1-72B7-4C65-AD4A-5ADAD1886696}" dt="2025-03-07T10:06:15.865" v="552" actId="478"/>
          <ac:spMkLst>
            <pc:docMk/>
            <pc:sldMk cId="4111857831" sldId="299"/>
            <ac:spMk id="4" creationId="{43619130-A5CF-D373-4F51-5E4EBD0B6FEE}"/>
          </ac:spMkLst>
        </pc:spChg>
        <pc:spChg chg="mod">
          <ac:chgData name="Nadine Scherp" userId="bc2460f4-d6fd-4932-a0d0-f1ee50d5d068" providerId="ADAL" clId="{6B1461A1-72B7-4C65-AD4A-5ADAD1886696}" dt="2025-03-10T15:22:36.117" v="606"/>
          <ac:spMkLst>
            <pc:docMk/>
            <pc:sldMk cId="4111857831" sldId="299"/>
            <ac:spMk id="6" creationId="{E757FA55-9B70-7F16-A282-F084A3B222BD}"/>
          </ac:spMkLst>
        </pc:spChg>
        <pc:spChg chg="mod">
          <ac:chgData name="Nadine Scherp" userId="bc2460f4-d6fd-4932-a0d0-f1ee50d5d068" providerId="ADAL" clId="{6B1461A1-72B7-4C65-AD4A-5ADAD1886696}" dt="2025-03-10T15:22:36.117" v="606"/>
          <ac:spMkLst>
            <pc:docMk/>
            <pc:sldMk cId="4111857831" sldId="299"/>
            <ac:spMk id="8" creationId="{686D1F40-8E78-B585-3F35-B706AB151A6D}"/>
          </ac:spMkLst>
        </pc:spChg>
        <pc:spChg chg="mod">
          <ac:chgData name="Nadine Scherp" userId="bc2460f4-d6fd-4932-a0d0-f1ee50d5d068" providerId="ADAL" clId="{6B1461A1-72B7-4C65-AD4A-5ADAD1886696}" dt="2025-03-10T15:22:36.117" v="606"/>
          <ac:spMkLst>
            <pc:docMk/>
            <pc:sldMk cId="4111857831" sldId="299"/>
            <ac:spMk id="12" creationId="{95D3744E-F785-587D-2AFD-20387CA1F784}"/>
          </ac:spMkLst>
        </pc:spChg>
        <pc:spChg chg="mod">
          <ac:chgData name="Nadine Scherp" userId="bc2460f4-d6fd-4932-a0d0-f1ee50d5d068" providerId="ADAL" clId="{6B1461A1-72B7-4C65-AD4A-5ADAD1886696}" dt="2025-03-10T15:22:36.117" v="606"/>
          <ac:spMkLst>
            <pc:docMk/>
            <pc:sldMk cId="4111857831" sldId="299"/>
            <ac:spMk id="15" creationId="{EBAEB3D2-A4F5-6BD5-51C1-2ED70B922FA7}"/>
          </ac:spMkLst>
        </pc:spChg>
        <pc:spChg chg="mod">
          <ac:chgData name="Nadine Scherp" userId="bc2460f4-d6fd-4932-a0d0-f1ee50d5d068" providerId="ADAL" clId="{6B1461A1-72B7-4C65-AD4A-5ADAD1886696}" dt="2025-03-10T15:20:44.708" v="604" actId="20577"/>
          <ac:spMkLst>
            <pc:docMk/>
            <pc:sldMk cId="4111857831" sldId="299"/>
            <ac:spMk id="30" creationId="{00000000-0000-0000-0000-000000000000}"/>
          </ac:spMkLst>
        </pc:spChg>
        <pc:grpChg chg="add mod">
          <ac:chgData name="Nadine Scherp" userId="bc2460f4-d6fd-4932-a0d0-f1ee50d5d068" providerId="ADAL" clId="{6B1461A1-72B7-4C65-AD4A-5ADAD1886696}" dt="2025-03-10T15:22:39.818" v="607" actId="1076"/>
          <ac:grpSpMkLst>
            <pc:docMk/>
            <pc:sldMk cId="4111857831" sldId="299"/>
            <ac:grpSpMk id="5" creationId="{2437A908-999E-0F88-9662-3D45DEA19D4E}"/>
          </ac:grpSpMkLst>
        </pc:grpChg>
        <pc:grpChg chg="mod">
          <ac:chgData name="Nadine Scherp" userId="bc2460f4-d6fd-4932-a0d0-f1ee50d5d068" providerId="ADAL" clId="{6B1461A1-72B7-4C65-AD4A-5ADAD1886696}" dt="2025-03-10T15:22:36.117" v="606"/>
          <ac:grpSpMkLst>
            <pc:docMk/>
            <pc:sldMk cId="4111857831" sldId="299"/>
            <ac:grpSpMk id="7" creationId="{7EF0B3E7-60C5-9460-8CEA-1E2BFB17EC0A}"/>
          </ac:grpSpMkLst>
        </pc:grpChg>
        <pc:grpChg chg="del mod">
          <ac:chgData name="Nadine Scherp" userId="bc2460f4-d6fd-4932-a0d0-f1ee50d5d068" providerId="ADAL" clId="{6B1461A1-72B7-4C65-AD4A-5ADAD1886696}" dt="2025-03-10T15:22:43.464" v="609" actId="478"/>
          <ac:grpSpMkLst>
            <pc:docMk/>
            <pc:sldMk cId="4111857831" sldId="299"/>
            <ac:grpSpMk id="9" creationId="{B93F40AF-7D3C-8529-16B4-853D166E670F}"/>
          </ac:grpSpMkLst>
        </pc:grpChg>
      </pc:sldChg>
      <pc:sldChg chg="new del">
        <pc:chgData name="Nadine Scherp" userId="bc2460f4-d6fd-4932-a0d0-f1ee50d5d068" providerId="ADAL" clId="{6B1461A1-72B7-4C65-AD4A-5ADAD1886696}" dt="2025-03-07T10:25:29.155" v="557" actId="47"/>
        <pc:sldMkLst>
          <pc:docMk/>
          <pc:sldMk cId="687573914" sldId="300"/>
        </pc:sldMkLst>
      </pc:sldChg>
    </pc:docChg>
  </pc:docChgLst>
  <pc:docChgLst>
    <pc:chgData name="Marianne Pennings - Nederpel" userId="97c4d2f4-88b5-4c83-8864-359d4f80abf8" providerId="ADAL" clId="{BCE66750-9E81-456E-A43C-B00700EE48D4}"/>
    <pc:docChg chg="undo custSel delSld modSld">
      <pc:chgData name="Marianne Pennings - Nederpel" userId="97c4d2f4-88b5-4c83-8864-359d4f80abf8" providerId="ADAL" clId="{BCE66750-9E81-456E-A43C-B00700EE48D4}" dt="2025-03-26T11:06:09.523" v="3394" actId="1035"/>
      <pc:docMkLst>
        <pc:docMk/>
      </pc:docMkLst>
      <pc:sldChg chg="modSp mod">
        <pc:chgData name="Marianne Pennings - Nederpel" userId="97c4d2f4-88b5-4c83-8864-359d4f80abf8" providerId="ADAL" clId="{BCE66750-9E81-456E-A43C-B00700EE48D4}" dt="2025-03-26T11:01:10.898" v="3364" actId="1037"/>
        <pc:sldMkLst>
          <pc:docMk/>
          <pc:sldMk cId="1918235861" sldId="256"/>
        </pc:sldMkLst>
        <pc:spChg chg="mod">
          <ac:chgData name="Marianne Pennings - Nederpel" userId="97c4d2f4-88b5-4c83-8864-359d4f80abf8" providerId="ADAL" clId="{BCE66750-9E81-456E-A43C-B00700EE48D4}" dt="2025-03-26T11:00:35.622" v="3353" actId="1038"/>
          <ac:spMkLst>
            <pc:docMk/>
            <pc:sldMk cId="1918235861" sldId="256"/>
            <ac:spMk id="4" creationId="{CF09811A-9A98-75BA-1538-DF28206254C8}"/>
          </ac:spMkLst>
        </pc:spChg>
        <pc:picChg chg="mod">
          <ac:chgData name="Marianne Pennings - Nederpel" userId="97c4d2f4-88b5-4c83-8864-359d4f80abf8" providerId="ADAL" clId="{BCE66750-9E81-456E-A43C-B00700EE48D4}" dt="2025-03-26T11:00:35.622" v="3353" actId="1038"/>
          <ac:picMkLst>
            <pc:docMk/>
            <pc:sldMk cId="1918235861" sldId="256"/>
            <ac:picMk id="3" creationId="{A9B9FC41-4BEB-7DE9-47D6-A86D6EC4E645}"/>
          </ac:picMkLst>
        </pc:picChg>
        <pc:picChg chg="mod">
          <ac:chgData name="Marianne Pennings - Nederpel" userId="97c4d2f4-88b5-4c83-8864-359d4f80abf8" providerId="ADAL" clId="{BCE66750-9E81-456E-A43C-B00700EE48D4}" dt="2025-03-26T11:01:10.898" v="3364" actId="1037"/>
          <ac:picMkLst>
            <pc:docMk/>
            <pc:sldMk cId="1918235861" sldId="256"/>
            <ac:picMk id="11" creationId="{00000000-0000-0000-0000-000000000000}"/>
          </ac:picMkLst>
        </pc:picChg>
        <pc:picChg chg="mod">
          <ac:chgData name="Marianne Pennings - Nederpel" userId="97c4d2f4-88b5-4c83-8864-359d4f80abf8" providerId="ADAL" clId="{BCE66750-9E81-456E-A43C-B00700EE48D4}" dt="2025-03-26T11:01:04.946" v="3363" actId="1038"/>
          <ac:picMkLst>
            <pc:docMk/>
            <pc:sldMk cId="1918235861" sldId="256"/>
            <ac:picMk id="14" creationId="{00000000-0000-0000-0000-000000000000}"/>
          </ac:picMkLst>
        </pc:picChg>
      </pc:sldChg>
      <pc:sldChg chg="delSp modSp mod modAnim">
        <pc:chgData name="Marianne Pennings - Nederpel" userId="97c4d2f4-88b5-4c83-8864-359d4f80abf8" providerId="ADAL" clId="{BCE66750-9E81-456E-A43C-B00700EE48D4}" dt="2025-03-11T19:49:57.920" v="3246" actId="478"/>
        <pc:sldMkLst>
          <pc:docMk/>
          <pc:sldMk cId="3030005369" sldId="257"/>
        </pc:sldMkLst>
        <pc:spChg chg="mod">
          <ac:chgData name="Marianne Pennings - Nederpel" userId="97c4d2f4-88b5-4c83-8864-359d4f80abf8" providerId="ADAL" clId="{BCE66750-9E81-456E-A43C-B00700EE48D4}" dt="2025-03-11T18:45:55.247" v="200" actId="14100"/>
          <ac:spMkLst>
            <pc:docMk/>
            <pc:sldMk cId="3030005369" sldId="257"/>
            <ac:spMk id="12" creationId="{00000000-0000-0000-0000-000000000000}"/>
          </ac:spMkLst>
        </pc:spChg>
        <pc:spChg chg="mod">
          <ac:chgData name="Marianne Pennings - Nederpel" userId="97c4d2f4-88b5-4c83-8864-359d4f80abf8" providerId="ADAL" clId="{BCE66750-9E81-456E-A43C-B00700EE48D4}" dt="2025-03-11T18:45:20.442" v="170" actId="20577"/>
          <ac:spMkLst>
            <pc:docMk/>
            <pc:sldMk cId="3030005369" sldId="257"/>
            <ac:spMk id="37" creationId="{45E08218-B21A-9288-E26A-39D709DEB9F2}"/>
          </ac:spMkLst>
        </pc:spChg>
        <pc:grpChg chg="del">
          <ac:chgData name="Marianne Pennings - Nederpel" userId="97c4d2f4-88b5-4c83-8864-359d4f80abf8" providerId="ADAL" clId="{BCE66750-9E81-456E-A43C-B00700EE48D4}" dt="2025-03-11T18:43:15.215" v="5" actId="478"/>
          <ac:grpSpMkLst>
            <pc:docMk/>
            <pc:sldMk cId="3030005369" sldId="257"/>
            <ac:grpSpMk id="9" creationId="{00000000-0000-0000-0000-000000000000}"/>
          </ac:grpSpMkLst>
        </pc:grpChg>
        <pc:picChg chg="del mod">
          <ac:chgData name="Marianne Pennings - Nederpel" userId="97c4d2f4-88b5-4c83-8864-359d4f80abf8" providerId="ADAL" clId="{BCE66750-9E81-456E-A43C-B00700EE48D4}" dt="2025-03-11T19:49:57.920" v="3246" actId="478"/>
          <ac:picMkLst>
            <pc:docMk/>
            <pc:sldMk cId="3030005369" sldId="257"/>
            <ac:picMk id="34" creationId="{1646C3A6-4A5D-29A0-37C4-BC09716EF2E0}"/>
          </ac:picMkLst>
        </pc:picChg>
      </pc:sldChg>
      <pc:sldChg chg="modSp mod setBg modNotesTx">
        <pc:chgData name="Marianne Pennings - Nederpel" userId="97c4d2f4-88b5-4c83-8864-359d4f80abf8" providerId="ADAL" clId="{BCE66750-9E81-456E-A43C-B00700EE48D4}" dt="2025-03-11T20:04:22.057" v="3248"/>
        <pc:sldMkLst>
          <pc:docMk/>
          <pc:sldMk cId="670345849" sldId="258"/>
        </pc:sldMkLst>
        <pc:spChg chg="mod">
          <ac:chgData name="Marianne Pennings - Nederpel" userId="97c4d2f4-88b5-4c83-8864-359d4f80abf8" providerId="ADAL" clId="{BCE66750-9E81-456E-A43C-B00700EE48D4}" dt="2025-03-11T18:46:42.782" v="206" actId="20577"/>
          <ac:spMkLst>
            <pc:docMk/>
            <pc:sldMk cId="670345849" sldId="258"/>
            <ac:spMk id="10" creationId="{00000000-0000-0000-0000-000000000000}"/>
          </ac:spMkLst>
        </pc:spChg>
      </pc:sldChg>
      <pc:sldChg chg="setBg modNotesTx">
        <pc:chgData name="Marianne Pennings - Nederpel" userId="97c4d2f4-88b5-4c83-8864-359d4f80abf8" providerId="ADAL" clId="{BCE66750-9E81-456E-A43C-B00700EE48D4}" dt="2025-03-11T20:04:49.950" v="3250"/>
        <pc:sldMkLst>
          <pc:docMk/>
          <pc:sldMk cId="3912238258" sldId="259"/>
        </pc:sldMkLst>
      </pc:sldChg>
      <pc:sldChg chg="setBg modNotesTx">
        <pc:chgData name="Marianne Pennings - Nederpel" userId="97c4d2f4-88b5-4c83-8864-359d4f80abf8" providerId="ADAL" clId="{BCE66750-9E81-456E-A43C-B00700EE48D4}" dt="2025-03-11T20:05:06.508" v="3252"/>
        <pc:sldMkLst>
          <pc:docMk/>
          <pc:sldMk cId="2714090618" sldId="260"/>
        </pc:sldMkLst>
      </pc:sldChg>
      <pc:sldChg chg="modSp mod setBg modNotesTx">
        <pc:chgData name="Marianne Pennings - Nederpel" userId="97c4d2f4-88b5-4c83-8864-359d4f80abf8" providerId="ADAL" clId="{BCE66750-9E81-456E-A43C-B00700EE48D4}" dt="2025-03-11T20:05:29.806" v="3264" actId="1037"/>
        <pc:sldMkLst>
          <pc:docMk/>
          <pc:sldMk cId="1251920791" sldId="261"/>
        </pc:sldMkLst>
        <pc:grpChg chg="mod">
          <ac:chgData name="Marianne Pennings - Nederpel" userId="97c4d2f4-88b5-4c83-8864-359d4f80abf8" providerId="ADAL" clId="{BCE66750-9E81-456E-A43C-B00700EE48D4}" dt="2025-03-11T20:05:29.806" v="3264" actId="1037"/>
          <ac:grpSpMkLst>
            <pc:docMk/>
            <pc:sldMk cId="1251920791" sldId="261"/>
            <ac:grpSpMk id="13" creationId="{B78C3472-7DB8-B839-B90D-74AEA6CD6BB7}"/>
          </ac:grpSpMkLst>
        </pc:grpChg>
      </pc:sldChg>
      <pc:sldChg chg="setBg modNotesTx">
        <pc:chgData name="Marianne Pennings - Nederpel" userId="97c4d2f4-88b5-4c83-8864-359d4f80abf8" providerId="ADAL" clId="{BCE66750-9E81-456E-A43C-B00700EE48D4}" dt="2025-03-11T20:05:57.759" v="3266"/>
        <pc:sldMkLst>
          <pc:docMk/>
          <pc:sldMk cId="3254636719" sldId="263"/>
        </pc:sldMkLst>
      </pc:sldChg>
      <pc:sldChg chg="setBg modNotesTx">
        <pc:chgData name="Marianne Pennings - Nederpel" userId="97c4d2f4-88b5-4c83-8864-359d4f80abf8" providerId="ADAL" clId="{BCE66750-9E81-456E-A43C-B00700EE48D4}" dt="2025-03-11T20:06:09.254" v="3268"/>
        <pc:sldMkLst>
          <pc:docMk/>
          <pc:sldMk cId="2498579102" sldId="264"/>
        </pc:sldMkLst>
      </pc:sldChg>
      <pc:sldChg chg="setBg modNotesTx">
        <pc:chgData name="Marianne Pennings - Nederpel" userId="97c4d2f4-88b5-4c83-8864-359d4f80abf8" providerId="ADAL" clId="{BCE66750-9E81-456E-A43C-B00700EE48D4}" dt="2025-03-11T20:06:19.420" v="3270"/>
        <pc:sldMkLst>
          <pc:docMk/>
          <pc:sldMk cId="1579973495" sldId="265"/>
        </pc:sldMkLst>
      </pc:sldChg>
      <pc:sldChg chg="setBg modNotesTx">
        <pc:chgData name="Marianne Pennings - Nederpel" userId="97c4d2f4-88b5-4c83-8864-359d4f80abf8" providerId="ADAL" clId="{BCE66750-9E81-456E-A43C-B00700EE48D4}" dt="2025-03-11T20:06:50.291" v="3274"/>
        <pc:sldMkLst>
          <pc:docMk/>
          <pc:sldMk cId="4188766810" sldId="269"/>
        </pc:sldMkLst>
      </pc:sldChg>
      <pc:sldChg chg="setBg modNotesTx">
        <pc:chgData name="Marianne Pennings - Nederpel" userId="97c4d2f4-88b5-4c83-8864-359d4f80abf8" providerId="ADAL" clId="{BCE66750-9E81-456E-A43C-B00700EE48D4}" dt="2025-03-11T20:06:29.402" v="3272"/>
        <pc:sldMkLst>
          <pc:docMk/>
          <pc:sldMk cId="768620360" sldId="284"/>
        </pc:sldMkLst>
      </pc:sldChg>
      <pc:sldChg chg="modSp mod modNotesTx">
        <pc:chgData name="Marianne Pennings - Nederpel" userId="97c4d2f4-88b5-4c83-8864-359d4f80abf8" providerId="ADAL" clId="{BCE66750-9E81-456E-A43C-B00700EE48D4}" dt="2025-03-11T19:35:34.693" v="2011" actId="20577"/>
        <pc:sldMkLst>
          <pc:docMk/>
          <pc:sldMk cId="2832436232" sldId="289"/>
        </pc:sldMkLst>
        <pc:spChg chg="mod">
          <ac:chgData name="Marianne Pennings - Nederpel" userId="97c4d2f4-88b5-4c83-8864-359d4f80abf8" providerId="ADAL" clId="{BCE66750-9E81-456E-A43C-B00700EE48D4}" dt="2025-03-11T19:35:15.162" v="1992" actId="20577"/>
          <ac:spMkLst>
            <pc:docMk/>
            <pc:sldMk cId="2832436232" sldId="289"/>
            <ac:spMk id="30" creationId="{00000000-0000-0000-0000-000000000000}"/>
          </ac:spMkLst>
        </pc:spChg>
      </pc:sldChg>
      <pc:sldChg chg="addSp delSp modSp mod setBg modNotesTx">
        <pc:chgData name="Marianne Pennings - Nederpel" userId="97c4d2f4-88b5-4c83-8864-359d4f80abf8" providerId="ADAL" clId="{BCE66750-9E81-456E-A43C-B00700EE48D4}" dt="2025-03-11T20:07:46.968" v="3278"/>
        <pc:sldMkLst>
          <pc:docMk/>
          <pc:sldMk cId="2702129704" sldId="290"/>
        </pc:sldMkLst>
        <pc:spChg chg="add mod">
          <ac:chgData name="Marianne Pennings - Nederpel" userId="97c4d2f4-88b5-4c83-8864-359d4f80abf8" providerId="ADAL" clId="{BCE66750-9E81-456E-A43C-B00700EE48D4}" dt="2025-03-11T19:41:13.829" v="2579" actId="14100"/>
          <ac:spMkLst>
            <pc:docMk/>
            <pc:sldMk cId="2702129704" sldId="290"/>
            <ac:spMk id="8" creationId="{7D0CE2E2-F748-18F8-3E3E-A0185C83AD19}"/>
          </ac:spMkLst>
        </pc:spChg>
        <pc:spChg chg="add mod">
          <ac:chgData name="Marianne Pennings - Nederpel" userId="97c4d2f4-88b5-4c83-8864-359d4f80abf8" providerId="ADAL" clId="{BCE66750-9E81-456E-A43C-B00700EE48D4}" dt="2025-03-11T19:40:49.469" v="2577"/>
          <ac:spMkLst>
            <pc:docMk/>
            <pc:sldMk cId="2702129704" sldId="290"/>
            <ac:spMk id="10" creationId="{4B52A786-75AC-FEE1-6BE1-52D9E8ED54CC}"/>
          </ac:spMkLst>
        </pc:spChg>
        <pc:spChg chg="mod">
          <ac:chgData name="Marianne Pennings - Nederpel" userId="97c4d2f4-88b5-4c83-8864-359d4f80abf8" providerId="ADAL" clId="{BCE66750-9E81-456E-A43C-B00700EE48D4}" dt="2025-03-11T19:43:01.077" v="2625" actId="20577"/>
          <ac:spMkLst>
            <pc:docMk/>
            <pc:sldMk cId="2702129704" sldId="290"/>
            <ac:spMk id="30" creationId="{00000000-0000-0000-0000-000000000000}"/>
          </ac:spMkLst>
        </pc:spChg>
        <pc:spChg chg="del">
          <ac:chgData name="Marianne Pennings - Nederpel" userId="97c4d2f4-88b5-4c83-8864-359d4f80abf8" providerId="ADAL" clId="{BCE66750-9E81-456E-A43C-B00700EE48D4}" dt="2025-03-11T19:40:38.605" v="2575" actId="478"/>
          <ac:spMkLst>
            <pc:docMk/>
            <pc:sldMk cId="2702129704" sldId="290"/>
            <ac:spMk id="31" creationId="{00000000-0000-0000-0000-000000000000}"/>
          </ac:spMkLst>
        </pc:spChg>
        <pc:cxnChg chg="add mod">
          <ac:chgData name="Marianne Pennings - Nederpel" userId="97c4d2f4-88b5-4c83-8864-359d4f80abf8" providerId="ADAL" clId="{BCE66750-9E81-456E-A43C-B00700EE48D4}" dt="2025-03-11T19:42:19.886" v="2600" actId="1036"/>
          <ac:cxnSpMkLst>
            <pc:docMk/>
            <pc:sldMk cId="2702129704" sldId="290"/>
            <ac:cxnSpMk id="9" creationId="{BD3D02B5-4C5F-EFF5-39D5-13C6F28C55BF}"/>
          </ac:cxnSpMkLst>
        </pc:cxnChg>
        <pc:cxnChg chg="add mod">
          <ac:chgData name="Marianne Pennings - Nederpel" userId="97c4d2f4-88b5-4c83-8864-359d4f80abf8" providerId="ADAL" clId="{BCE66750-9E81-456E-A43C-B00700EE48D4}" dt="2025-03-11T19:41:02.550" v="2578"/>
          <ac:cxnSpMkLst>
            <pc:docMk/>
            <pc:sldMk cId="2702129704" sldId="290"/>
            <ac:cxnSpMk id="11" creationId="{992DC181-27EC-4D8A-055D-9DEB3A626FA1}"/>
          </ac:cxnSpMkLst>
        </pc:cxnChg>
      </pc:sldChg>
      <pc:sldChg chg="modNotesTx">
        <pc:chgData name="Marianne Pennings - Nederpel" userId="97c4d2f4-88b5-4c83-8864-359d4f80abf8" providerId="ADAL" clId="{BCE66750-9E81-456E-A43C-B00700EE48D4}" dt="2025-03-11T19:48:28.985" v="3242" actId="20577"/>
        <pc:sldMkLst>
          <pc:docMk/>
          <pc:sldMk cId="1025875538" sldId="291"/>
        </pc:sldMkLst>
      </pc:sldChg>
      <pc:sldChg chg="setBg">
        <pc:chgData name="Marianne Pennings - Nederpel" userId="97c4d2f4-88b5-4c83-8864-359d4f80abf8" providerId="ADAL" clId="{BCE66750-9E81-456E-A43C-B00700EE48D4}" dt="2025-03-11T20:08:48.548" v="3282"/>
        <pc:sldMkLst>
          <pc:docMk/>
          <pc:sldMk cId="2683424954" sldId="292"/>
        </pc:sldMkLst>
      </pc:sldChg>
      <pc:sldChg chg="del">
        <pc:chgData name="Marianne Pennings - Nederpel" userId="97c4d2f4-88b5-4c83-8864-359d4f80abf8" providerId="ADAL" clId="{BCE66750-9E81-456E-A43C-B00700EE48D4}" dt="2025-03-11T19:48:32.695" v="3243" actId="47"/>
        <pc:sldMkLst>
          <pc:docMk/>
          <pc:sldMk cId="4096098376" sldId="293"/>
        </pc:sldMkLst>
      </pc:sldChg>
      <pc:sldChg chg="modSp mod setBg modNotesTx">
        <pc:chgData name="Marianne Pennings - Nederpel" userId="97c4d2f4-88b5-4c83-8864-359d4f80abf8" providerId="ADAL" clId="{BCE66750-9E81-456E-A43C-B00700EE48D4}" dt="2025-03-11T20:07:09.277" v="3276"/>
        <pc:sldMkLst>
          <pc:docMk/>
          <pc:sldMk cId="3939581443" sldId="294"/>
        </pc:sldMkLst>
        <pc:spChg chg="mod">
          <ac:chgData name="Marianne Pennings - Nederpel" userId="97c4d2f4-88b5-4c83-8864-359d4f80abf8" providerId="ADAL" clId="{BCE66750-9E81-456E-A43C-B00700EE48D4}" dt="2025-03-11T19:37:42.559" v="2348" actId="20577"/>
          <ac:spMkLst>
            <pc:docMk/>
            <pc:sldMk cId="3939581443" sldId="294"/>
            <ac:spMk id="16" creationId="{00000000-0000-0000-0000-000000000000}"/>
          </ac:spMkLst>
        </pc:spChg>
      </pc:sldChg>
      <pc:sldChg chg="addSp modSp mod">
        <pc:chgData name="Marianne Pennings - Nederpel" userId="97c4d2f4-88b5-4c83-8864-359d4f80abf8" providerId="ADAL" clId="{BCE66750-9E81-456E-A43C-B00700EE48D4}" dt="2025-03-26T11:06:09.523" v="3394" actId="1035"/>
        <pc:sldMkLst>
          <pc:docMk/>
          <pc:sldMk cId="1039030510" sldId="297"/>
        </pc:sldMkLst>
        <pc:grpChg chg="ord">
          <ac:chgData name="Marianne Pennings - Nederpel" userId="97c4d2f4-88b5-4c83-8864-359d4f80abf8" providerId="ADAL" clId="{BCE66750-9E81-456E-A43C-B00700EE48D4}" dt="2025-03-26T11:05:52.715" v="3391" actId="166"/>
          <ac:grpSpMkLst>
            <pc:docMk/>
            <pc:sldMk cId="1039030510" sldId="297"/>
            <ac:grpSpMk id="28" creationId="{9610AEDD-CAFA-6797-339D-0BA19D714AEB}"/>
          </ac:grpSpMkLst>
        </pc:grpChg>
        <pc:picChg chg="add mod">
          <ac:chgData name="Marianne Pennings - Nederpel" userId="97c4d2f4-88b5-4c83-8864-359d4f80abf8" providerId="ADAL" clId="{BCE66750-9E81-456E-A43C-B00700EE48D4}" dt="2025-03-26T11:04:38.345" v="3379" actId="1076"/>
          <ac:picMkLst>
            <pc:docMk/>
            <pc:sldMk cId="1039030510" sldId="297"/>
            <ac:picMk id="13" creationId="{FB788CE0-7339-3FDB-A157-3721587B8701}"/>
          </ac:picMkLst>
        </pc:picChg>
        <pc:picChg chg="mod ord modCrop">
          <ac:chgData name="Marianne Pennings - Nederpel" userId="97c4d2f4-88b5-4c83-8864-359d4f80abf8" providerId="ADAL" clId="{BCE66750-9E81-456E-A43C-B00700EE48D4}" dt="2025-03-26T11:06:09.523" v="3394" actId="1035"/>
          <ac:picMkLst>
            <pc:docMk/>
            <pc:sldMk cId="1039030510" sldId="297"/>
            <ac:picMk id="22" creationId="{B40C7494-CB2D-68BA-BD68-C8109A696D5F}"/>
          </ac:picMkLst>
        </pc:picChg>
      </pc:sldChg>
      <pc:sldChg chg="modSp mod setBg modNotesTx">
        <pc:chgData name="Marianne Pennings - Nederpel" userId="97c4d2f4-88b5-4c83-8864-359d4f80abf8" providerId="ADAL" clId="{BCE66750-9E81-456E-A43C-B00700EE48D4}" dt="2025-03-11T20:08:38.872" v="3280"/>
        <pc:sldMkLst>
          <pc:docMk/>
          <pc:sldMk cId="4111857831" sldId="299"/>
        </pc:sldMkLst>
        <pc:spChg chg="mod">
          <ac:chgData name="Marianne Pennings - Nederpel" userId="97c4d2f4-88b5-4c83-8864-359d4f80abf8" providerId="ADAL" clId="{BCE66750-9E81-456E-A43C-B00700EE48D4}" dt="2025-03-11T19:47:17.498" v="3048" actId="20577"/>
          <ac:spMkLst>
            <pc:docMk/>
            <pc:sldMk cId="4111857831" sldId="299"/>
            <ac:spMk id="30" creationId="{00000000-0000-0000-0000-000000000000}"/>
          </ac:spMkLst>
        </pc:spChg>
        <pc:spChg chg="mod">
          <ac:chgData name="Marianne Pennings - Nederpel" userId="97c4d2f4-88b5-4c83-8864-359d4f80abf8" providerId="ADAL" clId="{BCE66750-9E81-456E-A43C-B00700EE48D4}" dt="2025-03-11T19:47:03.397" v="3026" actId="688"/>
          <ac:spMkLst>
            <pc:docMk/>
            <pc:sldMk cId="4111857831" sldId="299"/>
            <ac:spMk id="31"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nl-NL"/>
              <a:t>© 1801 Jeugd &amp; Onderwijsadvies</a:t>
            </a:r>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7A676AA-C0CF-4672-BF55-3C917CDB1544}" type="slidenum">
              <a:rPr lang="nl-NL" smtClean="0"/>
              <a:t>‹nr.›</a:t>
            </a:fld>
            <a:endParaRPr lang="nl-NL"/>
          </a:p>
        </p:txBody>
      </p:sp>
    </p:spTree>
    <p:extLst>
      <p:ext uri="{BB962C8B-B14F-4D97-AF65-F5344CB8AC3E}">
        <p14:creationId xmlns:p14="http://schemas.microsoft.com/office/powerpoint/2010/main" val="21498009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6ACEAB-43E9-4256-AB45-AB58E4724C8A}" type="datetimeFigureOut">
              <a:rPr lang="nl-NL" smtClean="0"/>
              <a:t>26-3-2025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B884B5-D352-42D2-810D-15C322CF9CFA}" type="slidenum">
              <a:rPr lang="nl-NL" smtClean="0"/>
              <a:t>‹nr.›</a:t>
            </a:fld>
            <a:endParaRPr lang="nl-NL"/>
          </a:p>
        </p:txBody>
      </p:sp>
    </p:spTree>
    <p:extLst>
      <p:ext uri="{BB962C8B-B14F-4D97-AF65-F5344CB8AC3E}">
        <p14:creationId xmlns:p14="http://schemas.microsoft.com/office/powerpoint/2010/main" val="918709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3B884B5-D352-42D2-810D-15C322CF9CFA}" type="slidenum">
              <a:rPr lang="nl-NL" smtClean="0"/>
              <a:t>1</a:t>
            </a:fld>
            <a:endParaRPr lang="nl-NL"/>
          </a:p>
        </p:txBody>
      </p:sp>
    </p:spTree>
    <p:extLst>
      <p:ext uri="{BB962C8B-B14F-4D97-AF65-F5344CB8AC3E}">
        <p14:creationId xmlns:p14="http://schemas.microsoft.com/office/powerpoint/2010/main" val="1888122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solidFill>
                  <a:schemeClr val="tx1"/>
                </a:solidFill>
                <a:latin typeface="+mn-lt"/>
              </a:rPr>
              <a:t>Antwoorden:</a:t>
            </a:r>
          </a:p>
          <a:p>
            <a:pPr marL="228600" indent="-228600">
              <a:buFont typeface="+mj-lt"/>
              <a:buAutoNum type="arabicPeriod"/>
            </a:pPr>
            <a:r>
              <a:rPr lang="nl-NL" sz="1200" dirty="0">
                <a:solidFill>
                  <a:schemeClr val="tx1"/>
                </a:solidFill>
                <a:latin typeface="+mn-lt"/>
              </a:rPr>
              <a:t> Rechtdoor op dezelfde weg gaat voor, dus aan voetgangers moet je voorrang verlenen. </a:t>
            </a:r>
          </a:p>
          <a:p>
            <a:pPr marL="228600" indent="-228600">
              <a:buFont typeface="+mj-lt"/>
              <a:buAutoNum type="arabicPeriod"/>
            </a:pPr>
            <a:r>
              <a:rPr lang="nl-NL" sz="1200" dirty="0">
                <a:solidFill>
                  <a:schemeClr val="tx1"/>
                </a:solidFill>
                <a:latin typeface="+mn-lt"/>
              </a:rPr>
              <a:t>Kijk over je rechterschouder, steek je rechterhand uit en maak een korte bocht. Let op voetgangers en tegenliggers op dit fietspas</a:t>
            </a:r>
          </a:p>
          <a:p>
            <a:endParaRPr lang="nl-NL" dirty="0"/>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10</a:t>
            </a:fld>
            <a:endParaRPr lang="nl-NL"/>
          </a:p>
        </p:txBody>
      </p:sp>
    </p:spTree>
    <p:extLst>
      <p:ext uri="{BB962C8B-B14F-4D97-AF65-F5344CB8AC3E}">
        <p14:creationId xmlns:p14="http://schemas.microsoft.com/office/powerpoint/2010/main" val="2970516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tx1"/>
                </a:solidFill>
                <a:latin typeface="+mn-lt"/>
              </a:rPr>
              <a:t>Antwoorden:</a:t>
            </a:r>
          </a:p>
          <a:p>
            <a:pPr marL="228600" indent="-228600">
              <a:buAutoNum type="arabicPeriod"/>
            </a:pPr>
            <a:r>
              <a:rPr lang="nl-NL" dirty="0">
                <a:solidFill>
                  <a:schemeClr val="tx1"/>
                </a:solidFill>
                <a:latin typeface="+mn-lt"/>
              </a:rPr>
              <a:t>Je komt uit een uitrit dus je moet al het verkeer van links en rechts voor laten gaan.</a:t>
            </a:r>
          </a:p>
          <a:p>
            <a:pPr marL="228600" indent="-228600">
              <a:buAutoNum type="arabicPeriod"/>
            </a:pPr>
            <a:r>
              <a:rPr lang="nl-NL" dirty="0">
                <a:solidFill>
                  <a:schemeClr val="tx1"/>
                </a:solidFill>
                <a:latin typeface="+mn-lt"/>
              </a:rPr>
              <a:t>Kijk over je schouder, steek je hand uit,  kijk links-rechts-links en verleen voorrang als dat nodig is. Maak daarna een lange bocht naar links.</a:t>
            </a:r>
          </a:p>
        </p:txBody>
      </p:sp>
      <p:sp>
        <p:nvSpPr>
          <p:cNvPr id="4" name="Tijdelijke aanduiding voor dianummer 3"/>
          <p:cNvSpPr>
            <a:spLocks noGrp="1"/>
          </p:cNvSpPr>
          <p:nvPr>
            <p:ph type="sldNum" sz="quarter" idx="5"/>
          </p:nvPr>
        </p:nvSpPr>
        <p:spPr/>
        <p:txBody>
          <a:bodyPr/>
          <a:lstStyle/>
          <a:p>
            <a:fld id="{A3B884B5-D352-42D2-810D-15C322CF9CFA}" type="slidenum">
              <a:rPr lang="nl-NL" smtClean="0"/>
              <a:t>11</a:t>
            </a:fld>
            <a:endParaRPr lang="nl-NL"/>
          </a:p>
        </p:txBody>
      </p:sp>
    </p:spTree>
    <p:extLst>
      <p:ext uri="{BB962C8B-B14F-4D97-AF65-F5344CB8AC3E}">
        <p14:creationId xmlns:p14="http://schemas.microsoft.com/office/powerpoint/2010/main" val="3685000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solidFill>
                  <a:schemeClr val="tx1"/>
                </a:solidFill>
                <a:latin typeface="+mn-lt"/>
              </a:rPr>
              <a:t>Antwoorden:</a:t>
            </a:r>
          </a:p>
          <a:p>
            <a:pPr marL="228600" indent="-228600">
              <a:buAutoNum type="arabicPeriod"/>
            </a:pPr>
            <a:r>
              <a:rPr lang="nl-NL" sz="1200" dirty="0">
                <a:solidFill>
                  <a:schemeClr val="tx1"/>
                </a:solidFill>
                <a:latin typeface="+mn-lt"/>
              </a:rPr>
              <a:t>Er is maar één rijrichting voor fietsers, je fietst tegen de klok in. </a:t>
            </a:r>
            <a:r>
              <a:rPr lang="nl-NL" sz="1200" dirty="0">
                <a:solidFill>
                  <a:schemeClr val="tx1"/>
                </a:solidFill>
                <a:effectLst/>
                <a:latin typeface="+mn-lt"/>
                <a:ea typeface="Calibri" panose="020F0502020204030204" pitchFamily="34" charset="0"/>
                <a:cs typeface="Times New Roman" panose="02020603050405020304" pitchFamily="18" charset="0"/>
              </a:rPr>
              <a:t>Automobilisten hebben haaientanden, ze moeten jou dus voorrang geven. Let er goed op of je ook voorrang krijgt. De fietspaden hebben geen haaientanden. Je moet aan de overzijde van de rotonde dus wel voorrang geven aan fietsers die van rechts komen.</a:t>
            </a:r>
            <a:endParaRPr lang="nl-NL" sz="1200" dirty="0">
              <a:solidFill>
                <a:schemeClr val="tx1"/>
              </a:solidFill>
              <a:latin typeface="+mn-lt"/>
            </a:endParaRPr>
          </a:p>
          <a:p>
            <a:pPr marL="228600" indent="-228600">
              <a:buAutoNum type="arabicPeriod"/>
            </a:pPr>
            <a:r>
              <a:rPr lang="nl-NL" sz="1200" dirty="0">
                <a:solidFill>
                  <a:schemeClr val="tx1"/>
                </a:solidFill>
                <a:latin typeface="+mn-lt"/>
              </a:rPr>
              <a:t>Kijk links bij de eerste fietsstrook, kijk dan over je linkerschouder of er auto’s aankomen en steek je linkerhand uit. Doe voor de bocht je hand weer aan het stuur. Maak oogcontact met automobilisten aan de linkerkant en daarna aan de rechterkant, kijk of ze aan jou voorrang verlenen. Wanneer je de rotonde verlaat, steek je je hand uit naar rechts. </a:t>
            </a:r>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12</a:t>
            </a:fld>
            <a:endParaRPr lang="nl-NL"/>
          </a:p>
        </p:txBody>
      </p:sp>
    </p:spTree>
    <p:extLst>
      <p:ext uri="{BB962C8B-B14F-4D97-AF65-F5344CB8AC3E}">
        <p14:creationId xmlns:p14="http://schemas.microsoft.com/office/powerpoint/2010/main" val="4092280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chemeClr val="tx1"/>
                </a:solidFill>
                <a:latin typeface="+mn-lt"/>
              </a:rPr>
              <a:t>Antwoorden:</a:t>
            </a:r>
          </a:p>
          <a:p>
            <a:r>
              <a:rPr lang="nl-NL" dirty="0">
                <a:solidFill>
                  <a:schemeClr val="tx1"/>
                </a:solidFill>
                <a:latin typeface="+mn-lt"/>
              </a:rPr>
              <a:t>1. Dat bestuurders die uit de uitrit komen jou voorrang geven. </a:t>
            </a:r>
          </a:p>
        </p:txBody>
      </p:sp>
      <p:sp>
        <p:nvSpPr>
          <p:cNvPr id="4" name="Tijdelijke aanduiding voor dianummer 3"/>
          <p:cNvSpPr>
            <a:spLocks noGrp="1"/>
          </p:cNvSpPr>
          <p:nvPr>
            <p:ph type="sldNum" sz="quarter" idx="5"/>
          </p:nvPr>
        </p:nvSpPr>
        <p:spPr/>
        <p:txBody>
          <a:bodyPr/>
          <a:lstStyle/>
          <a:p>
            <a:fld id="{A3B884B5-D352-42D2-810D-15C322CF9CFA}" type="slidenum">
              <a:rPr lang="nl-NL" smtClean="0"/>
              <a:t>13</a:t>
            </a:fld>
            <a:endParaRPr lang="nl-NL"/>
          </a:p>
        </p:txBody>
      </p:sp>
    </p:spTree>
    <p:extLst>
      <p:ext uri="{BB962C8B-B14F-4D97-AF65-F5344CB8AC3E}">
        <p14:creationId xmlns:p14="http://schemas.microsoft.com/office/powerpoint/2010/main" val="203292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chemeClr val="tx1"/>
                </a:solidFill>
              </a:rPr>
              <a:t>Antwoorden:</a:t>
            </a:r>
          </a:p>
          <a:p>
            <a:pPr marL="228600" indent="-228600">
              <a:buAutoNum type="arabicPeriod"/>
            </a:pPr>
            <a:r>
              <a:rPr lang="nl-NL" dirty="0">
                <a:solidFill>
                  <a:schemeClr val="tx1"/>
                </a:solidFill>
              </a:rPr>
              <a:t>De weg is smal. Laat tegenliggers voorgaan wanneer ze eerder bij de wegversmalling zijn. Ben jij eerder bij de wegversmalling, dan zou het tegemoetkomend verkeer moeten wachten. Kijk goed of je niet net wordt ingehaald wanneer jij door de wegversmalling gaat.</a:t>
            </a:r>
          </a:p>
          <a:p>
            <a:pPr marL="228600" indent="-228600">
              <a:buAutoNum type="arabicPeriod"/>
            </a:pPr>
            <a:r>
              <a:rPr lang="nl-NL" dirty="0">
                <a:solidFill>
                  <a:schemeClr val="tx1"/>
                </a:solidFill>
              </a:rPr>
              <a:t>Kijk over je linkerschouder en kijk naar voor. Ga alleen door de wegversmalling als er geen voertuig tegemoet komt. Verkeer wat van achter jou komt zou niet moeten inhalen op dit punt, dat is niet handig. Kijk goed achterom. Wordt je ingehaald, wacht dan even of ga zachter fietsen.</a:t>
            </a:r>
          </a:p>
        </p:txBody>
      </p:sp>
      <p:sp>
        <p:nvSpPr>
          <p:cNvPr id="4" name="Tijdelijke aanduiding voor dianummer 3"/>
          <p:cNvSpPr>
            <a:spLocks noGrp="1"/>
          </p:cNvSpPr>
          <p:nvPr>
            <p:ph type="sldNum" sz="quarter" idx="5"/>
          </p:nvPr>
        </p:nvSpPr>
        <p:spPr/>
        <p:txBody>
          <a:bodyPr/>
          <a:lstStyle/>
          <a:p>
            <a:fld id="{A3B884B5-D352-42D2-810D-15C322CF9CFA}" type="slidenum">
              <a:rPr lang="nl-NL" smtClean="0"/>
              <a:t>14</a:t>
            </a:fld>
            <a:endParaRPr lang="nl-NL"/>
          </a:p>
        </p:txBody>
      </p:sp>
    </p:spTree>
    <p:extLst>
      <p:ext uri="{BB962C8B-B14F-4D97-AF65-F5344CB8AC3E}">
        <p14:creationId xmlns:p14="http://schemas.microsoft.com/office/powerpoint/2010/main" val="1865518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tx1"/>
                </a:solidFill>
              </a:rPr>
              <a:t>Antwoorden:</a:t>
            </a:r>
          </a:p>
          <a:p>
            <a:pPr marL="228600" indent="-228600">
              <a:buAutoNum type="arabicPeriod"/>
            </a:pPr>
            <a:r>
              <a:rPr lang="nl-NL" dirty="0">
                <a:solidFill>
                  <a:schemeClr val="tx1"/>
                </a:solidFill>
              </a:rPr>
              <a:t>Als je rechtsaf slaat, hoef je meestal geen voorrang te verlenen aan andere bestuurders. Let wel goed op voetgangers op het zebrapad!</a:t>
            </a:r>
          </a:p>
          <a:p>
            <a:pPr marL="228600" indent="-228600">
              <a:buAutoNum type="arabicPeriod"/>
            </a:pPr>
            <a:r>
              <a:rPr lang="nl-NL" dirty="0">
                <a:solidFill>
                  <a:schemeClr val="tx1"/>
                </a:solidFill>
              </a:rPr>
              <a:t>Kijk over je rechter schouder, steek je rechterhand uit, doe je hand weer aan je stuur voor de bocht en maak een korte bocht naar rechts. Indien er voetgangers oversteken bij het zebrapad, dan geef je voorrang.</a:t>
            </a:r>
          </a:p>
          <a:p>
            <a:endParaRPr lang="nl-NL" dirty="0"/>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15</a:t>
            </a:fld>
            <a:endParaRPr lang="nl-NL"/>
          </a:p>
        </p:txBody>
      </p:sp>
    </p:spTree>
    <p:extLst>
      <p:ext uri="{BB962C8B-B14F-4D97-AF65-F5344CB8AC3E}">
        <p14:creationId xmlns:p14="http://schemas.microsoft.com/office/powerpoint/2010/main" val="3007161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Antwoorden: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nl-NL" dirty="0"/>
              <a:t>Kijk altijd links-rechts-links, ook wanneer jij voorrang zou moeten krijgen. Fiets aan de rechterkant langs de ronde drempel met de lantarenpaal. </a:t>
            </a:r>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16</a:t>
            </a:fld>
            <a:endParaRPr lang="nl-NL"/>
          </a:p>
        </p:txBody>
      </p:sp>
    </p:spTree>
    <p:extLst>
      <p:ext uri="{BB962C8B-B14F-4D97-AF65-F5344CB8AC3E}">
        <p14:creationId xmlns:p14="http://schemas.microsoft.com/office/powerpoint/2010/main" val="3048688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solidFill>
                  <a:schemeClr val="tx1"/>
                </a:solidFill>
              </a:rPr>
              <a:t>Antwoorden:</a:t>
            </a:r>
          </a:p>
          <a:p>
            <a:pPr marL="228600" indent="-228600">
              <a:buAutoNum type="arabicPeriod"/>
            </a:pPr>
            <a:r>
              <a:rPr lang="nl-NL" sz="1200" dirty="0">
                <a:solidFill>
                  <a:schemeClr val="tx1"/>
                </a:solidFill>
              </a:rPr>
              <a:t>Rechtdoor op dezelfde weg gaat voor, dus aan tegenliggers en verkeer dat achter je rijdt, moet je voorrang verlenen. </a:t>
            </a:r>
          </a:p>
          <a:p>
            <a:pPr marL="228600" indent="-228600">
              <a:buAutoNum type="arabicPeriod"/>
            </a:pPr>
            <a:r>
              <a:rPr lang="nl-NL" sz="1200" dirty="0">
                <a:solidFill>
                  <a:schemeClr val="tx1"/>
                </a:solidFill>
              </a:rPr>
              <a:t>Kijk over je linkerschouder, steek je linker hand uit.</a:t>
            </a:r>
            <a:r>
              <a:rPr lang="nl-NL" sz="1200" baseline="0" dirty="0">
                <a:solidFill>
                  <a:schemeClr val="tx1"/>
                </a:solidFill>
              </a:rPr>
              <a:t> Komt er iets van achter of voor: voorrang geven! Rechtdoor op dezelfde weg gaat voor.  Doe je hand weer aan je stuur voor de bocht en m</a:t>
            </a:r>
            <a:r>
              <a:rPr lang="nl-NL" sz="1200" dirty="0">
                <a:solidFill>
                  <a:schemeClr val="tx1"/>
                </a:solidFill>
              </a:rPr>
              <a:t>aak een ruime, lange bocht naar links. </a:t>
            </a:r>
          </a:p>
          <a:p>
            <a:endParaRPr lang="nl-NL" dirty="0"/>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17</a:t>
            </a:fld>
            <a:endParaRPr lang="nl-NL"/>
          </a:p>
        </p:txBody>
      </p:sp>
    </p:spTree>
    <p:extLst>
      <p:ext uri="{BB962C8B-B14F-4D97-AF65-F5344CB8AC3E}">
        <p14:creationId xmlns:p14="http://schemas.microsoft.com/office/powerpoint/2010/main" val="3755249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solidFill>
                  <a:schemeClr val="tx1"/>
                </a:solidFill>
                <a:latin typeface="+mn-lt"/>
              </a:rPr>
              <a:t>Antwoorden: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l-NL" sz="1200" dirty="0">
                <a:solidFill>
                  <a:schemeClr val="tx1"/>
                </a:solidFill>
                <a:latin typeface="+mn-lt"/>
              </a:rPr>
              <a:t>Er staan haaientanden en een voorrangsbord. Je moet aan alle bestuurders van links en rechts voorrang verlenen. </a:t>
            </a:r>
            <a:r>
              <a:rPr lang="nl-NL" sz="1200" dirty="0">
                <a:solidFill>
                  <a:schemeClr val="tx1"/>
                </a:solidFill>
                <a:effectLst/>
                <a:latin typeface="+mn-lt"/>
                <a:ea typeface="Calibri" panose="020F0502020204030204" pitchFamily="34" charset="0"/>
                <a:cs typeface="Times New Roman" panose="02020603050405020304" pitchFamily="18" charset="0"/>
              </a:rPr>
              <a:t>Kijk goed links-rechts-links voordat je een bocht maakt.</a:t>
            </a:r>
          </a:p>
          <a:p>
            <a:pPr marL="228600" indent="-228600">
              <a:buAutoNum type="arabicPeriod"/>
            </a:pPr>
            <a:endParaRPr lang="nl-NL" sz="1200" dirty="0">
              <a:solidFill>
                <a:schemeClr val="tx1"/>
              </a:solidFill>
              <a:latin typeface="+mn-lt"/>
            </a:endParaRPr>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18</a:t>
            </a:fld>
            <a:endParaRPr lang="nl-NL"/>
          </a:p>
        </p:txBody>
      </p:sp>
    </p:spTree>
    <p:extLst>
      <p:ext uri="{BB962C8B-B14F-4D97-AF65-F5344CB8AC3E}">
        <p14:creationId xmlns:p14="http://schemas.microsoft.com/office/powerpoint/2010/main" val="37760197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chemeClr val="tx1"/>
                </a:solidFill>
              </a:rPr>
              <a:t>Antwoorden:</a:t>
            </a:r>
          </a:p>
          <a:p>
            <a:pPr marL="228600" indent="-228600">
              <a:buAutoNum type="arabicPeriod"/>
            </a:pPr>
            <a:r>
              <a:rPr lang="nl-NL" dirty="0">
                <a:solidFill>
                  <a:schemeClr val="tx1"/>
                </a:solidFill>
              </a:rPr>
              <a:t>Je komt een voorrangsbord en haaientanden tegen. Je moet alle bestuurders van links en rechts voorrang geven. Dat gaat dan dus vooral om de linkerkant.</a:t>
            </a:r>
          </a:p>
          <a:p>
            <a:pPr marL="228600" indent="-228600">
              <a:buAutoNum type="arabicPeriod"/>
            </a:pPr>
            <a:r>
              <a:rPr lang="nl-NL" dirty="0">
                <a:solidFill>
                  <a:schemeClr val="tx1"/>
                </a:solidFill>
              </a:rPr>
              <a:t>Kijk over je schouder, steek je hand uit en kijk links-rechts-links. Maak een korte bocht als je door kunt fietsen. </a:t>
            </a:r>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19</a:t>
            </a:fld>
            <a:endParaRPr lang="nl-NL"/>
          </a:p>
        </p:txBody>
      </p:sp>
    </p:spTree>
    <p:extLst>
      <p:ext uri="{BB962C8B-B14F-4D97-AF65-F5344CB8AC3E}">
        <p14:creationId xmlns:p14="http://schemas.microsoft.com/office/powerpoint/2010/main" val="4169749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3B884B5-D352-42D2-810D-15C322CF9CFA}" type="slidenum">
              <a:rPr lang="nl-NL" smtClean="0"/>
              <a:t>2</a:t>
            </a:fld>
            <a:endParaRPr lang="nl-NL"/>
          </a:p>
        </p:txBody>
      </p:sp>
    </p:spTree>
    <p:extLst>
      <p:ext uri="{BB962C8B-B14F-4D97-AF65-F5344CB8AC3E}">
        <p14:creationId xmlns:p14="http://schemas.microsoft.com/office/powerpoint/2010/main" val="2435131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chemeClr val="tx1"/>
                </a:solidFill>
              </a:rPr>
              <a:t>Antwoorden:</a:t>
            </a:r>
          </a:p>
          <a:p>
            <a:pPr marL="228600" indent="-228600">
              <a:buAutoNum type="arabicPeriod"/>
            </a:pPr>
            <a:r>
              <a:rPr lang="nl-NL" dirty="0">
                <a:solidFill>
                  <a:schemeClr val="tx1"/>
                </a:solidFill>
              </a:rPr>
              <a:t>Ook hier moet je wachten als het rood is, ook al ga je rechtsaf. Er staat niet ‘rechtsaf voor fietsers vrij’. Let op waar je gaat staan als er al auto’s bij het verkeerslicht staan. Blijf er dan achter. </a:t>
            </a:r>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20</a:t>
            </a:fld>
            <a:endParaRPr lang="nl-NL"/>
          </a:p>
        </p:txBody>
      </p:sp>
    </p:spTree>
    <p:extLst>
      <p:ext uri="{BB962C8B-B14F-4D97-AF65-F5344CB8AC3E}">
        <p14:creationId xmlns:p14="http://schemas.microsoft.com/office/powerpoint/2010/main" val="30210629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solidFill>
                  <a:schemeClr val="tx1"/>
                </a:solidFill>
              </a:rPr>
              <a:t>Antwoorden:</a:t>
            </a:r>
          </a:p>
          <a:p>
            <a:pPr marL="228600" indent="-228600">
              <a:buFont typeface="+mj-lt"/>
              <a:buAutoNum type="arabicPeriod"/>
            </a:pPr>
            <a:r>
              <a:rPr lang="nl-NL" sz="1200" dirty="0">
                <a:solidFill>
                  <a:schemeClr val="tx1"/>
                </a:solidFill>
              </a:rPr>
              <a:t>Dit is een gelijkwaardige kruising.</a:t>
            </a:r>
            <a:r>
              <a:rPr lang="nl-NL" sz="1200" baseline="0" dirty="0">
                <a:solidFill>
                  <a:schemeClr val="tx1"/>
                </a:solidFill>
              </a:rPr>
              <a:t> </a:t>
            </a:r>
            <a:r>
              <a:rPr lang="nl-NL" sz="1200" dirty="0">
                <a:solidFill>
                  <a:schemeClr val="tx1"/>
                </a:solidFill>
              </a:rPr>
              <a:t>De fietser</a:t>
            </a:r>
            <a:r>
              <a:rPr lang="nl-NL" sz="1200" baseline="0" dirty="0">
                <a:solidFill>
                  <a:schemeClr val="tx1"/>
                </a:solidFill>
              </a:rPr>
              <a:t> komt voor jou van rechts</a:t>
            </a:r>
            <a:r>
              <a:rPr lang="nl-NL" sz="1200" dirty="0">
                <a:solidFill>
                  <a:schemeClr val="tx1"/>
                </a:solidFill>
              </a:rPr>
              <a:t>. Je moet aan de fietser voorrang verlenen. Rechtdoor op dezelfde weg gaat voor, dus aan tegenliggers en verkeer dat achter je rijdt, moet je voorrang verlenen, ook als tegenliggers afslaan. (korte bocht gaat voor lange bocht). Als er bestuurders van links komen dan heb jij voorrang.</a:t>
            </a:r>
          </a:p>
          <a:p>
            <a:pPr marL="228600" indent="-228600">
              <a:buFont typeface="+mj-lt"/>
              <a:buAutoNum type="arabicPeriod"/>
            </a:pPr>
            <a:r>
              <a:rPr lang="nl-NL" sz="1200" dirty="0">
                <a:solidFill>
                  <a:schemeClr val="tx1"/>
                </a:solidFill>
              </a:rPr>
              <a:t>Kijk over je linkerschouder, blijf rechts rijden, steek je linker hand uit.</a:t>
            </a:r>
            <a:r>
              <a:rPr lang="nl-NL" sz="1200" baseline="0" dirty="0">
                <a:solidFill>
                  <a:schemeClr val="tx1"/>
                </a:solidFill>
              </a:rPr>
              <a:t> Kijk links-rechts-links.</a:t>
            </a:r>
            <a:r>
              <a:rPr lang="nl-NL" sz="1200" dirty="0">
                <a:solidFill>
                  <a:schemeClr val="tx1"/>
                </a:solidFill>
              </a:rPr>
              <a:t> Hand aan het stuur en maak een ruime bocht naar links.  Als je voorrang moet verlenen aan tegemoetkomend of achteropkomend verkeer: kijk daarna opnieuw over je linkerschouder voor achteropkomend verkeer en steek je hand uit. Maak dan een ruime bocht naar links. Let op!  Neem de fietsstrook aan de rechterkant naar beneden.</a:t>
            </a: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B884B5-D352-42D2-810D-15C322CF9CF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4024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chemeClr val="tx1"/>
                </a:solidFill>
              </a:rPr>
              <a:t>Antwoorden:</a:t>
            </a:r>
          </a:p>
          <a:p>
            <a:pPr marL="238975" indent="-238975">
              <a:buAutoNum type="arabicPeriod"/>
            </a:pPr>
            <a:r>
              <a:rPr lang="nl-NL" b="0" dirty="0">
                <a:solidFill>
                  <a:schemeClr val="tx1"/>
                </a:solidFill>
              </a:rPr>
              <a:t>Dit is een is een gelijkwaardige kruising.</a:t>
            </a:r>
            <a:r>
              <a:rPr lang="nl-NL" b="0" baseline="0" dirty="0">
                <a:solidFill>
                  <a:schemeClr val="tx1"/>
                </a:solidFill>
              </a:rPr>
              <a:t> Bestuurders van rechts hebben dus voorrang. </a:t>
            </a:r>
          </a:p>
          <a:p>
            <a:pPr marL="238975" indent="-238975">
              <a:buAutoNum type="arabicPeriod"/>
            </a:pPr>
            <a:r>
              <a:rPr lang="nl-NL" b="0" baseline="0" dirty="0">
                <a:solidFill>
                  <a:schemeClr val="tx1"/>
                </a:solidFill>
              </a:rPr>
              <a:t>Goed de straat van rechts inkijken en eventueel voorrang verlenen.</a:t>
            </a:r>
            <a:endParaRPr lang="nl-NL" b="0" strike="sngStrike" dirty="0">
              <a:solidFill>
                <a:schemeClr val="tx1"/>
              </a:solidFill>
            </a:endParaRP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B884B5-D352-42D2-810D-15C322CF9CF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2331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55900" rtl="0" eaLnBrk="1" fontAlgn="auto" latinLnBrk="0" hangingPunct="1">
              <a:lnSpc>
                <a:spcPct val="100000"/>
              </a:lnSpc>
              <a:spcBef>
                <a:spcPts val="0"/>
              </a:spcBef>
              <a:spcAft>
                <a:spcPts val="0"/>
              </a:spcAft>
              <a:buClrTx/>
              <a:buSzTx/>
              <a:buFontTx/>
              <a:buNone/>
              <a:tabLst/>
              <a:defRPr/>
            </a:pPr>
            <a:r>
              <a:rPr lang="nl-NL" sz="1100" dirty="0"/>
              <a:t>Antwoorden:</a:t>
            </a:r>
            <a:endParaRPr lang="nl-NL" sz="1100" baseline="0" dirty="0"/>
          </a:p>
          <a:p>
            <a:pPr marL="238975" indent="-238975" defTabSz="955900">
              <a:buAutoNum type="arabicPeriod"/>
              <a:defRPr/>
            </a:pPr>
            <a:r>
              <a:rPr lang="nl-NL" sz="1100" baseline="0" dirty="0"/>
              <a:t>De rotonde in deze vorm komt in Zoetermeer vaker voor: als fietser mag je de rotonde in twee richtingen fietsen. Je kunt dit zien aan het dubbele fietspad voor fietsers. Automobilisten moeten de verplichte rijrichting volgen. Wanneer je op het fietspad van de rotonde fietst, dan hoor je voorrang te krijgen van alle bestuurders die de rotonde nog op willen gaan rijden. Je moet hier voetgangers bij het zebrapad en fietsers die op de rotonde rijden wel voorrang geven voordat je zelf de rotonde op rijdt. Het heeft de voorkeur deze rotonde driekwart rond te fietsen.</a:t>
            </a:r>
          </a:p>
          <a:p>
            <a:pPr marL="238975" indent="-238975" defTabSz="955900">
              <a:buAutoNum type="arabicPeriod" startAt="2"/>
              <a:defRPr/>
            </a:pPr>
            <a:r>
              <a:rPr lang="nl-NL" sz="1100" baseline="0" dirty="0"/>
              <a:t>Volg het fietspad </a:t>
            </a:r>
            <a:r>
              <a:rPr lang="nl-NL" sz="1100" u="none" baseline="0" dirty="0"/>
              <a:t>aan de rechter zijde</a:t>
            </a:r>
            <a:r>
              <a:rPr lang="nl-NL" sz="1100" baseline="0" dirty="0"/>
              <a:t>. Je steekt je rechterhand uit, Kijk links-rechts-links en geeft fietsers en bromfietsers op de rotonde voorrang. Voor de bocht je hand aan het stuur. Je steekt voordat de auto’s kruist je linkerhand uit om te laten zien dat je op de rotonde blijft fietsen. </a:t>
            </a:r>
            <a:r>
              <a:rPr lang="nl-NL" sz="1200" dirty="0"/>
              <a:t>De auto’s horen voor jou te stoppen maar kijk goed over je linkerschouder naar achter om oogcontact te maken. Terwijl je de eerste helft oversteekt, ga je naar rechts kijken. Maak oogcontact met de bestuurders, maak duidelijk dat je weet dat je voorrang hebt, maar zorg ervoor dat je altijd kunt remmen. Doe dit nog een keer bij de volgende oversteekplaats. Steek je hand uit naar rechts wanneer je de rotonde verlaat. Laat voetgangers voorgaan op zebrapaden.</a:t>
            </a:r>
          </a:p>
          <a:p>
            <a:pPr marL="0" indent="0" defTabSz="955900">
              <a:buNone/>
              <a:defRPr/>
            </a:pPr>
            <a:endParaRPr lang="nl-NL" sz="1200" i="1" baseline="0" dirty="0"/>
          </a:p>
          <a:p>
            <a:pPr marL="0" indent="0" defTabSz="955900">
              <a:buNone/>
              <a:defRPr/>
            </a:pPr>
            <a:r>
              <a:rPr lang="nl-NL" sz="1100" i="1" baseline="0" dirty="0"/>
              <a:t>We hebben gekozen om jullie de route rechtsom te laten fietsen. Echter, als je linksom gaar over de rotonde is het ook goed, mits je alle handelingen goed doet. </a:t>
            </a:r>
            <a:endParaRPr lang="nl-NL" sz="1100" baseline="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B884B5-D352-42D2-810D-15C322CF9CF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38330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chemeClr val="tx1"/>
                </a:solidFill>
                <a:latin typeface="+mn-lt"/>
              </a:rPr>
              <a:t>Antwoorden:</a:t>
            </a:r>
          </a:p>
          <a:p>
            <a:pPr marL="228600" indent="-228600">
              <a:buAutoNum type="arabicPeriod"/>
            </a:pPr>
            <a:r>
              <a:rPr lang="nl-NL" sz="1200" dirty="0">
                <a:solidFill>
                  <a:schemeClr val="tx1"/>
                </a:solidFill>
                <a:latin typeface="+mn-lt"/>
              </a:rPr>
              <a:t>Je fietst op een breed fietspad </a:t>
            </a:r>
            <a:r>
              <a:rPr lang="nl-NL" sz="1200" dirty="0">
                <a:solidFill>
                  <a:schemeClr val="tx1"/>
                </a:solidFill>
                <a:effectLst/>
                <a:latin typeface="+mn-lt"/>
                <a:ea typeface="Calibri" panose="020F0502020204030204" pitchFamily="34" charset="0"/>
                <a:cs typeface="Times New Roman" panose="02020603050405020304" pitchFamily="18" charset="0"/>
              </a:rPr>
              <a:t>met voorsorteervakken voor de fietsers die linksaf slaan of rechtdoor gaan. </a:t>
            </a:r>
            <a:r>
              <a:rPr lang="nl-NL" sz="1200" dirty="0">
                <a:solidFill>
                  <a:schemeClr val="tx1"/>
                </a:solidFill>
                <a:latin typeface="+mn-lt"/>
              </a:rPr>
              <a:t>Jij gaat naar rechts. Als er fietsers moeten wachten voor het verkeerslicht dan zou jij er dus makkelijk langs moeten kunnen fietsen. </a:t>
            </a:r>
          </a:p>
          <a:p>
            <a:pPr marL="228600" indent="-228600">
              <a:buAutoNum type="arabicPeriod"/>
            </a:pPr>
            <a:r>
              <a:rPr lang="nl-NL" sz="1200" dirty="0">
                <a:solidFill>
                  <a:schemeClr val="tx1"/>
                </a:solidFill>
                <a:latin typeface="+mn-lt"/>
              </a:rPr>
              <a:t>Kijk over je rechterschouder (om te zien of er voetgangers rechtdoor gaan naar het verkeerslicht), steek je rechterhand uit, kijk of er niemand van links komt er maak een korte bocht naar rechts. </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B884B5-D352-42D2-810D-15C322CF9CF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56196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defTabSz="955900">
              <a:buNone/>
              <a:defRPr/>
            </a:pPr>
            <a:r>
              <a:rPr lang="nl-NL" dirty="0">
                <a:solidFill>
                  <a:schemeClr val="tx1"/>
                </a:solidFill>
              </a:rPr>
              <a:t>Antwoorden:</a:t>
            </a:r>
          </a:p>
          <a:p>
            <a:pPr marL="238975" indent="-238975" defTabSz="955900">
              <a:buAutoNum type="arabicPeriod"/>
              <a:defRPr/>
            </a:pPr>
            <a:r>
              <a:rPr lang="nl-NL" sz="1200" baseline="0" dirty="0"/>
              <a:t>Als fietser mag je de rotonde in twee richtingen fietsen. Je kunt dit zien aan het dubbele fietspad voor fietsers. Automobilisten moeten de verplichte rijrichting volgen. Wanneer je op het fietspad van de rotonde fietst, dan hoor je voorrang te krijgen van alle bestuurders die de rotonde nog op willen gaan rijden. Je moet hier fietsers die op de rotonde rijden wel voorrang geven voordat je zelf de rotonde op rijdt. </a:t>
            </a:r>
          </a:p>
          <a:p>
            <a:pPr marL="238975" indent="-238975" defTabSz="955900">
              <a:buAutoNum type="arabicPeriod" startAt="2"/>
              <a:defRPr/>
            </a:pPr>
            <a:r>
              <a:rPr lang="nl-NL" sz="1200" baseline="0" dirty="0"/>
              <a:t>Volg het fietspad </a:t>
            </a:r>
            <a:r>
              <a:rPr lang="nl-NL" sz="1200" u="none" baseline="0" dirty="0"/>
              <a:t>aan de rechter zijde</a:t>
            </a:r>
            <a:r>
              <a:rPr lang="nl-NL" sz="1200" baseline="0" dirty="0"/>
              <a:t>. Je steekt je rechterhand uit, Kijk links-rechts-links en geeft fietsers en bromfietsers op de rotonde voorrang. Voor de bocht je hand aan het stuur. Je steekt voordat de auto’s kruist je linkerhand uit om te laten zien dat je op de rotonde blijft fietsen. </a:t>
            </a:r>
            <a:r>
              <a:rPr lang="nl-NL" sz="1400" dirty="0"/>
              <a:t>De auto’s horen voor jou te stoppen maar kijk goed over je linkerschouder naar achter om oogcontact te maken. Terwijl je de eerste helft oversteekt, ga je naar rechts kijken. Maak oogcontact met de bestuurders, maak duidelijk dat je weet dat je voorrang hebt, maar zorg ervoor dat je altijd kunt remmen. Steek je hand uit naar rechts wanneer je de rotonde verlaat. </a:t>
            </a:r>
            <a:endParaRPr lang="nl-NL" dirty="0">
              <a:solidFill>
                <a:schemeClr val="tx1"/>
              </a:solidFill>
            </a:endParaRPr>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25</a:t>
            </a:fld>
            <a:endParaRPr lang="nl-NL"/>
          </a:p>
        </p:txBody>
      </p:sp>
    </p:spTree>
    <p:extLst>
      <p:ext uri="{BB962C8B-B14F-4D97-AF65-F5344CB8AC3E}">
        <p14:creationId xmlns:p14="http://schemas.microsoft.com/office/powerpoint/2010/main" val="30180236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chemeClr val="tx1"/>
                </a:solidFill>
              </a:rPr>
              <a:t>Antwoorden:</a:t>
            </a:r>
          </a:p>
          <a:p>
            <a:pPr marL="228600" indent="-228600">
              <a:buFont typeface="+mj-lt"/>
              <a:buAutoNum type="arabicPeriod"/>
            </a:pPr>
            <a:r>
              <a:rPr lang="nl-NL" dirty="0">
                <a:solidFill>
                  <a:schemeClr val="tx1"/>
                </a:solidFill>
              </a:rPr>
              <a:t>Je moet hier fietsers die van rechts komen wél voorrang geven. </a:t>
            </a:r>
          </a:p>
          <a:p>
            <a:pPr marL="228600" indent="-228600">
              <a:buFont typeface="+mj-lt"/>
              <a:buAutoNum type="arabicPeriod"/>
            </a:pPr>
            <a:r>
              <a:rPr lang="nl-NL" dirty="0">
                <a:solidFill>
                  <a:schemeClr val="tx1"/>
                </a:solidFill>
              </a:rPr>
              <a:t>Kijk over je linkerschouder/links naar de rotonde en kijk rechts naar het fietspad Steek je hand uit om te laten zien dat je op de rotonde blijft. Stop voor fietsers van rechts, maak oogcontact met bestuurders op de rotonde. Kijk daarna naar automobilisten aan de rechterkant.</a:t>
            </a:r>
          </a:p>
          <a:p>
            <a:endParaRPr lang="nl-NL" dirty="0"/>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26</a:t>
            </a:fld>
            <a:endParaRPr lang="nl-NL"/>
          </a:p>
        </p:txBody>
      </p:sp>
    </p:spTree>
    <p:extLst>
      <p:ext uri="{BB962C8B-B14F-4D97-AF65-F5344CB8AC3E}">
        <p14:creationId xmlns:p14="http://schemas.microsoft.com/office/powerpoint/2010/main" val="25641753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chemeClr val="tx1"/>
                </a:solidFill>
              </a:rPr>
              <a:t>Antwoorden:</a:t>
            </a:r>
          </a:p>
          <a:p>
            <a:pPr marL="228600" indent="-228600">
              <a:buFont typeface="+mj-lt"/>
              <a:buAutoNum type="arabicPeriod"/>
            </a:pPr>
            <a:r>
              <a:rPr lang="nl-NL" dirty="0">
                <a:solidFill>
                  <a:schemeClr val="tx1"/>
                </a:solidFill>
              </a:rPr>
              <a:t>Blijf aan de rechterkant fietsen en kijk goed over je linkerschouder om te zien of er niet net een auto van achter komt, want het fietspad houdt op. </a:t>
            </a:r>
          </a:p>
          <a:p>
            <a:endParaRPr lang="nl-NL" dirty="0"/>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27</a:t>
            </a:fld>
            <a:endParaRPr lang="nl-NL"/>
          </a:p>
        </p:txBody>
      </p:sp>
    </p:spTree>
    <p:extLst>
      <p:ext uri="{BB962C8B-B14F-4D97-AF65-F5344CB8AC3E}">
        <p14:creationId xmlns:p14="http://schemas.microsoft.com/office/powerpoint/2010/main" val="26360689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chemeClr val="tx1"/>
                </a:solidFill>
              </a:rPr>
              <a:t>Let bij het fietsen over het parkeerterrein nog goed op auto’s die willen gaan parkeren of die juist gaan wegrijden.</a:t>
            </a:r>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28</a:t>
            </a:fld>
            <a:endParaRPr lang="nl-NL"/>
          </a:p>
        </p:txBody>
      </p:sp>
    </p:spTree>
    <p:extLst>
      <p:ext uri="{BB962C8B-B14F-4D97-AF65-F5344CB8AC3E}">
        <p14:creationId xmlns:p14="http://schemas.microsoft.com/office/powerpoint/2010/main" val="4217717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3B884B5-D352-42D2-810D-15C322CF9CFA}" type="slidenum">
              <a:rPr lang="nl-NL" smtClean="0"/>
              <a:t>3</a:t>
            </a:fld>
            <a:endParaRPr lang="nl-NL"/>
          </a:p>
        </p:txBody>
      </p:sp>
    </p:spTree>
    <p:extLst>
      <p:ext uri="{BB962C8B-B14F-4D97-AF65-F5344CB8AC3E}">
        <p14:creationId xmlns:p14="http://schemas.microsoft.com/office/powerpoint/2010/main" val="1665950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chemeClr val="tx1"/>
                </a:solidFill>
              </a:rPr>
              <a:t>Antwoorden:</a:t>
            </a:r>
          </a:p>
          <a:p>
            <a:pPr marL="238975" indent="-238975">
              <a:buAutoNum type="arabicPeriod"/>
            </a:pPr>
            <a:r>
              <a:rPr lang="nl-NL" sz="1200" dirty="0">
                <a:solidFill>
                  <a:schemeClr val="tx1"/>
                </a:solidFill>
              </a:rPr>
              <a:t>Je moet op het fietspad verder fietsen. Je mag niet meer op de autoweg verdergaan.</a:t>
            </a:r>
          </a:p>
          <a:p>
            <a:pPr marL="238975" indent="-238975">
              <a:buAutoNum type="arabicPeriod"/>
            </a:pPr>
            <a:r>
              <a:rPr lang="nl-NL" sz="1200" dirty="0">
                <a:solidFill>
                  <a:schemeClr val="tx1"/>
                </a:solidFill>
              </a:rPr>
              <a:t>Kijk over je linkerschouder, steek je linkerhand uit, kijk, hand aan het stuur en fiets naar het fietspad. Geef voorrang aan rechtdoor op dezelfde weg als dat nodig is. </a:t>
            </a:r>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4</a:t>
            </a:fld>
            <a:endParaRPr lang="nl-NL"/>
          </a:p>
        </p:txBody>
      </p:sp>
    </p:spTree>
    <p:extLst>
      <p:ext uri="{BB962C8B-B14F-4D97-AF65-F5344CB8AC3E}">
        <p14:creationId xmlns:p14="http://schemas.microsoft.com/office/powerpoint/2010/main" val="2109990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solidFill>
                  <a:schemeClr val="tx1"/>
                </a:solidFill>
              </a:rPr>
              <a:t>Antwoorden:</a:t>
            </a:r>
          </a:p>
          <a:p>
            <a:pPr marL="228600" indent="-228600">
              <a:buFont typeface="+mj-lt"/>
              <a:buAutoNum type="arabicPeriod"/>
            </a:pPr>
            <a:r>
              <a:rPr lang="nl-NL" dirty="0"/>
              <a:t>Je hoort voorrang te krijgen, het fietspad is onderdeel van de rotonde. </a:t>
            </a:r>
          </a:p>
          <a:p>
            <a:pPr marL="228600" indent="-228600">
              <a:buFont typeface="+mj-lt"/>
              <a:buAutoNum type="arabicPeriod"/>
            </a:pPr>
            <a:r>
              <a:rPr lang="nl-NL" dirty="0"/>
              <a:t>Kijk goed naar links en vervolgens rechts en maak oogcontact met bestuurders. Fiets alleen door als je zeker weet dat bestuurders jou voorrang geven.</a:t>
            </a:r>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5</a:t>
            </a:fld>
            <a:endParaRPr lang="nl-NL"/>
          </a:p>
        </p:txBody>
      </p:sp>
    </p:spTree>
    <p:extLst>
      <p:ext uri="{BB962C8B-B14F-4D97-AF65-F5344CB8AC3E}">
        <p14:creationId xmlns:p14="http://schemas.microsoft.com/office/powerpoint/2010/main" val="1844024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solidFill>
                  <a:schemeClr val="tx1"/>
                </a:solidFill>
              </a:rPr>
              <a:t>Antwoorden:</a:t>
            </a:r>
          </a:p>
          <a:p>
            <a:pPr marL="228600" indent="-228600">
              <a:buFont typeface="+mj-lt"/>
              <a:buAutoNum type="arabicPeriod"/>
            </a:pPr>
            <a:r>
              <a:rPr lang="nl-NL" dirty="0"/>
              <a:t>Je hoort voorrang te krijgen, het fietspad is onderdeel van de rotonde. </a:t>
            </a:r>
          </a:p>
          <a:p>
            <a:pPr marL="228600" indent="-228600">
              <a:buFont typeface="+mj-lt"/>
              <a:buAutoNum type="arabicPeriod"/>
            </a:pPr>
            <a:r>
              <a:rPr lang="nl-NL" dirty="0"/>
              <a:t>Kijk goed naar links en vervolgens rechts en maak oogcontact met bestuurders. Fiets alleen door als je zeker weet dat bestuurders jou voorrang geven.</a:t>
            </a:r>
          </a:p>
          <a:p>
            <a:endParaRPr lang="nl-NL" dirty="0"/>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6</a:t>
            </a:fld>
            <a:endParaRPr lang="nl-NL"/>
          </a:p>
        </p:txBody>
      </p:sp>
    </p:spTree>
    <p:extLst>
      <p:ext uri="{BB962C8B-B14F-4D97-AF65-F5344CB8AC3E}">
        <p14:creationId xmlns:p14="http://schemas.microsoft.com/office/powerpoint/2010/main" val="1492331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marR="0" lvl="0" indent="-228600" algn="l" defTabSz="955900" rtl="0" eaLnBrk="1" fontAlgn="auto" latinLnBrk="0" hangingPunct="1">
              <a:lnSpc>
                <a:spcPct val="100000"/>
              </a:lnSpc>
              <a:spcBef>
                <a:spcPts val="0"/>
              </a:spcBef>
              <a:spcAft>
                <a:spcPts val="0"/>
              </a:spcAft>
              <a:buClrTx/>
              <a:buSzTx/>
              <a:buFontTx/>
              <a:buAutoNum type="arabicPeriod"/>
              <a:tabLst/>
              <a:defRPr/>
            </a:pPr>
            <a:r>
              <a:rPr lang="nl-NL" sz="1100" baseline="0" dirty="0"/>
              <a:t>De automobilisten moeten jou voorrang geven. Ze kunnen alleen van rechts komen. Maar ze kunnen van achter uit de bocht komen! Daarna, bij de fietserskruising, moet je (brom)fietsers van rechts voorrang geven. Kijk ook of je niet net wordt ingehaald wanneer je linksaf slaat.</a:t>
            </a:r>
          </a:p>
          <a:p>
            <a:pPr marL="228600" marR="0" lvl="0" indent="-228600" algn="l" defTabSz="955900" rtl="0" eaLnBrk="1" fontAlgn="auto" latinLnBrk="0" hangingPunct="1">
              <a:lnSpc>
                <a:spcPct val="100000"/>
              </a:lnSpc>
              <a:spcBef>
                <a:spcPts val="0"/>
              </a:spcBef>
              <a:spcAft>
                <a:spcPts val="0"/>
              </a:spcAft>
              <a:buClrTx/>
              <a:buSzTx/>
              <a:buFontTx/>
              <a:buAutoNum type="arabicPeriod"/>
              <a:tabLst/>
              <a:defRPr/>
            </a:pPr>
            <a:r>
              <a:rPr lang="nl-NL" sz="1100" baseline="0" dirty="0"/>
              <a:t>Kijk goed naar rechtsachter en rechtsvoor, naar auto’s. Maak oogcontact. Kijk over je linkerschouder en steek je linkerhand uit (als je niet net wordt ingehaald). Geef voorrang aan (brom)fietsers van rechts. Maar een bocht naar links.</a:t>
            </a:r>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7</a:t>
            </a:fld>
            <a:endParaRPr lang="nl-NL"/>
          </a:p>
        </p:txBody>
      </p:sp>
    </p:spTree>
    <p:extLst>
      <p:ext uri="{BB962C8B-B14F-4D97-AF65-F5344CB8AC3E}">
        <p14:creationId xmlns:p14="http://schemas.microsoft.com/office/powerpoint/2010/main" val="2593833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chemeClr val="tx1"/>
                </a:solidFill>
                <a:latin typeface="+mn-lt"/>
              </a:rPr>
              <a:t>Antwoorden: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l-NL" sz="1200" dirty="0">
                <a:solidFill>
                  <a:schemeClr val="tx1"/>
                </a:solidFill>
                <a:latin typeface="+mn-lt"/>
              </a:rPr>
              <a:t>Je kunt gewoon doorfietsen. Bestuurders van links en rechts moeten wachten.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l-NL" sz="1200" dirty="0">
                <a:solidFill>
                  <a:schemeClr val="tx1"/>
                </a:solidFill>
                <a:latin typeface="+mn-lt"/>
              </a:rPr>
              <a:t>Kijk goed ze zijstraten in. Let op of je gewoon kunt doorfietsen. Maak oogcontact.</a:t>
            </a:r>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8</a:t>
            </a:fld>
            <a:endParaRPr lang="nl-NL"/>
          </a:p>
        </p:txBody>
      </p:sp>
    </p:spTree>
    <p:extLst>
      <p:ext uri="{BB962C8B-B14F-4D97-AF65-F5344CB8AC3E}">
        <p14:creationId xmlns:p14="http://schemas.microsoft.com/office/powerpoint/2010/main" val="4145619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chemeClr val="tx1"/>
                </a:solidFill>
                <a:latin typeface="+mn-lt"/>
              </a:rPr>
              <a:t>Antwoorden:</a:t>
            </a:r>
          </a:p>
          <a:p>
            <a:pPr marL="228600" indent="-228600">
              <a:buAutoNum type="arabicPeriod"/>
            </a:pPr>
            <a:r>
              <a:rPr lang="nl-NL" sz="1200" dirty="0">
                <a:solidFill>
                  <a:schemeClr val="tx1"/>
                </a:solidFill>
                <a:latin typeface="+mn-lt"/>
              </a:rPr>
              <a:t>Je wacht tot het groen wordt. Kijk dan goed of je veilig kunt oversteken. </a:t>
            </a:r>
            <a:r>
              <a:rPr lang="nl-NL" sz="1200" dirty="0">
                <a:solidFill>
                  <a:schemeClr val="tx1"/>
                </a:solidFill>
                <a:effectLst/>
                <a:latin typeface="+mn-lt"/>
                <a:ea typeface="Calibri" panose="020F0502020204030204" pitchFamily="34" charset="0"/>
                <a:cs typeface="Times New Roman" panose="02020603050405020304" pitchFamily="18" charset="0"/>
              </a:rPr>
              <a:t>Vlak voor de haaientanden kijk je links-rechts-links. </a:t>
            </a:r>
            <a:r>
              <a:rPr lang="nl-NL" sz="1200" dirty="0">
                <a:solidFill>
                  <a:schemeClr val="tx1"/>
                </a:solidFill>
                <a:latin typeface="+mn-lt"/>
              </a:rPr>
              <a:t>Aan de overkant gaat het licht ook op groen. Let op of links afslaande voertuigen jou wel voorrang geven. De auto’s achter je krijgen later groen licht, maar wanneer je komt aanfietsen en de auto’s en fietsers hebben beide al groen licht dan moet je goed kijken of auto’s van achter je niet rechts afslaan. De fietsers met wie je staat te wachten kunnen alle kanten op gaan. Let dus goed op elkaar en steek in een rechte lijn over </a:t>
            </a:r>
            <a:r>
              <a:rPr lang="nl-NL" sz="1200" dirty="0">
                <a:solidFill>
                  <a:schemeClr val="tx1"/>
                </a:solidFill>
                <a:effectLst/>
                <a:latin typeface="+mn-lt"/>
                <a:ea typeface="Calibri" panose="020F0502020204030204" pitchFamily="34" charset="0"/>
                <a:cs typeface="Times New Roman" panose="02020603050405020304" pitchFamily="18" charset="0"/>
              </a:rPr>
              <a:t>zodat je aan de rechterkant van de weg uitkomt.</a:t>
            </a:r>
            <a:r>
              <a:rPr lang="nl-NL" sz="1200" dirty="0">
                <a:solidFill>
                  <a:schemeClr val="tx1"/>
                </a:solidFill>
                <a:latin typeface="+mn-lt"/>
              </a:rPr>
              <a:t>. </a:t>
            </a:r>
            <a:r>
              <a:rPr lang="nl-NL" sz="1200" b="1" dirty="0">
                <a:solidFill>
                  <a:schemeClr val="tx1"/>
                </a:solidFill>
                <a:latin typeface="+mn-lt"/>
              </a:rPr>
              <a:t>Fiets nooit door rood en stop ook voor oranje licht als je nog kunt stoppen. </a:t>
            </a:r>
          </a:p>
        </p:txBody>
      </p:sp>
      <p:sp>
        <p:nvSpPr>
          <p:cNvPr id="4" name="Tijdelijke aanduiding voor dianummer 3"/>
          <p:cNvSpPr>
            <a:spLocks noGrp="1"/>
          </p:cNvSpPr>
          <p:nvPr>
            <p:ph type="sldNum" sz="quarter" idx="5"/>
          </p:nvPr>
        </p:nvSpPr>
        <p:spPr/>
        <p:txBody>
          <a:bodyPr/>
          <a:lstStyle/>
          <a:p>
            <a:fld id="{A3B884B5-D352-42D2-810D-15C322CF9CFA}" type="slidenum">
              <a:rPr lang="nl-NL" smtClean="0"/>
              <a:t>9</a:t>
            </a:fld>
            <a:endParaRPr lang="nl-NL"/>
          </a:p>
        </p:txBody>
      </p:sp>
    </p:spTree>
    <p:extLst>
      <p:ext uri="{BB962C8B-B14F-4D97-AF65-F5344CB8AC3E}">
        <p14:creationId xmlns:p14="http://schemas.microsoft.com/office/powerpoint/2010/main" val="9564102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zonder afbeelding">
    <p:spTree>
      <p:nvGrpSpPr>
        <p:cNvPr id="1" name=""/>
        <p:cNvGrpSpPr/>
        <p:nvPr/>
      </p:nvGrpSpPr>
      <p:grpSpPr>
        <a:xfrm>
          <a:off x="0" y="0"/>
          <a:ext cx="0" cy="0"/>
          <a:chOff x="0" y="0"/>
          <a:chExt cx="0" cy="0"/>
        </a:xfrm>
      </p:grpSpPr>
      <p:sp>
        <p:nvSpPr>
          <p:cNvPr id="2" name="Titel 1"/>
          <p:cNvSpPr>
            <a:spLocks noGrp="1"/>
          </p:cNvSpPr>
          <p:nvPr>
            <p:ph type="ctrTitle"/>
          </p:nvPr>
        </p:nvSpPr>
        <p:spPr>
          <a:xfrm>
            <a:off x="758463" y="2454273"/>
            <a:ext cx="8241603" cy="1232429"/>
          </a:xfrm>
        </p:spPr>
        <p:txBody>
          <a:bodyPr anchor="t">
            <a:normAutofit/>
          </a:bodyPr>
          <a:lstStyle>
            <a:lvl1pPr algn="l">
              <a:defRPr sz="5400"/>
            </a:lvl1pPr>
          </a:lstStyle>
          <a:p>
            <a:r>
              <a:rPr lang="nl-NL"/>
              <a:t>Klik om de stijl te bewerken</a:t>
            </a:r>
          </a:p>
        </p:txBody>
      </p:sp>
      <p:sp>
        <p:nvSpPr>
          <p:cNvPr id="3" name="Ondertitel 2"/>
          <p:cNvSpPr>
            <a:spLocks noGrp="1"/>
          </p:cNvSpPr>
          <p:nvPr>
            <p:ph type="subTitle" idx="1"/>
          </p:nvPr>
        </p:nvSpPr>
        <p:spPr>
          <a:xfrm>
            <a:off x="758462" y="3796769"/>
            <a:ext cx="8241603" cy="529697"/>
          </a:xfrm>
        </p:spPr>
        <p:txBody>
          <a:bodyPr/>
          <a:lstStyle>
            <a:lvl1pPr marL="0" indent="0" algn="l">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9" name="Tijdelijke aanduiding voor afbeelding 8"/>
          <p:cNvSpPr>
            <a:spLocks noGrp="1"/>
          </p:cNvSpPr>
          <p:nvPr>
            <p:ph type="pic" sz="quarter" idx="10" hasCustomPrompt="1"/>
          </p:nvPr>
        </p:nvSpPr>
        <p:spPr>
          <a:xfrm>
            <a:off x="6629398" y="194733"/>
            <a:ext cx="2370667" cy="1600200"/>
          </a:xfrm>
        </p:spPr>
        <p:txBody>
          <a:bodyPr>
            <a:normAutofit/>
          </a:bodyPr>
          <a:lstStyle>
            <a:lvl1pPr marL="0" indent="0">
              <a:buNone/>
              <a:defRPr sz="2000"/>
            </a:lvl1pPr>
          </a:lstStyle>
          <a:p>
            <a:r>
              <a:rPr lang="nl-NL"/>
              <a:t>Plaats logo van klant</a:t>
            </a:r>
          </a:p>
        </p:txBody>
      </p:sp>
      <p:sp>
        <p:nvSpPr>
          <p:cNvPr id="10" name="Tijdelijke aanduiding voor tekst 4"/>
          <p:cNvSpPr>
            <a:spLocks noGrp="1"/>
          </p:cNvSpPr>
          <p:nvPr>
            <p:ph type="body" sz="quarter" idx="11" hasCustomPrompt="1"/>
          </p:nvPr>
        </p:nvSpPr>
        <p:spPr>
          <a:xfrm>
            <a:off x="758462" y="4758267"/>
            <a:ext cx="8241603" cy="897468"/>
          </a:xfrm>
        </p:spPr>
        <p:txBody>
          <a:bodyPr>
            <a:normAutofit/>
          </a:bodyPr>
          <a:lstStyle>
            <a:lvl1pPr marL="0" indent="0">
              <a:buNone/>
              <a:defRPr sz="2400" baseline="0"/>
            </a:lvl1pPr>
          </a:lstStyle>
          <a:p>
            <a:pPr lvl="0"/>
            <a:r>
              <a:rPr lang="nl-NL"/>
              <a:t>Klik om namen van trainer(s) te plaatsen.</a:t>
            </a:r>
          </a:p>
        </p:txBody>
      </p:sp>
      <p:pic>
        <p:nvPicPr>
          <p:cNvPr id="8" name="Afbeelding 13">
            <a:extLst>
              <a:ext uri="{FF2B5EF4-FFF2-40B4-BE49-F238E27FC236}">
                <a16:creationId xmlns:a16="http://schemas.microsoft.com/office/drawing/2014/main" id="{95BC0F6E-B81B-4D97-AE98-27FE5B9990CE}"/>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0316388" y="1408884"/>
            <a:ext cx="1816343" cy="5449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jdelijke aanduiding voor dianummer 5">
            <a:extLst>
              <a:ext uri="{FF2B5EF4-FFF2-40B4-BE49-F238E27FC236}">
                <a16:creationId xmlns:a16="http://schemas.microsoft.com/office/drawing/2014/main" id="{F496A9B8-173C-40F1-A969-14AE57D8E9B1}"/>
              </a:ext>
            </a:extLst>
          </p:cNvPr>
          <p:cNvSpPr>
            <a:spLocks noGrp="1"/>
          </p:cNvSpPr>
          <p:nvPr>
            <p:ph type="sldNum" sz="quarter" idx="4"/>
          </p:nvPr>
        </p:nvSpPr>
        <p:spPr>
          <a:xfrm>
            <a:off x="194733" y="6339152"/>
            <a:ext cx="80433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0928AA-0446-4365-96C4-50C6336914B1}" type="slidenum">
              <a:rPr lang="nl-NL" smtClean="0"/>
              <a:pPr/>
              <a:t>‹nr.›</a:t>
            </a:fld>
            <a:endParaRPr lang="nl-NL"/>
          </a:p>
        </p:txBody>
      </p:sp>
    </p:spTree>
    <p:extLst>
      <p:ext uri="{BB962C8B-B14F-4D97-AF65-F5344CB8AC3E}">
        <p14:creationId xmlns:p14="http://schemas.microsoft.com/office/powerpoint/2010/main" val="2471963425"/>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94732" y="2057400"/>
            <a:ext cx="2540867" cy="618067"/>
          </a:xfrm>
        </p:spPr>
        <p:txBody>
          <a:bodyPr anchor="b">
            <a:noAutofit/>
          </a:bodyPr>
          <a:lstStyle>
            <a:lvl1pPr>
              <a:defRPr sz="1800"/>
            </a:lvl1pPr>
          </a:lstStyle>
          <a:p>
            <a:r>
              <a:rPr lang="nl-NL"/>
              <a:t>Klik om de stijl te bewerken</a:t>
            </a:r>
          </a:p>
        </p:txBody>
      </p:sp>
      <p:sp>
        <p:nvSpPr>
          <p:cNvPr id="3" name="Tijdelijke aanduiding voor afbeelding 2"/>
          <p:cNvSpPr>
            <a:spLocks noGrp="1"/>
          </p:cNvSpPr>
          <p:nvPr>
            <p:ph type="pic" idx="1"/>
          </p:nvPr>
        </p:nvSpPr>
        <p:spPr>
          <a:xfrm>
            <a:off x="3183467" y="719667"/>
            <a:ext cx="8171921" cy="545253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194733" y="2785533"/>
            <a:ext cx="2540866" cy="338666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7" name="Tijdelijke aanduiding voor dianummer 6"/>
          <p:cNvSpPr>
            <a:spLocks noGrp="1"/>
          </p:cNvSpPr>
          <p:nvPr>
            <p:ph type="sldNum" sz="quarter" idx="12"/>
          </p:nvPr>
        </p:nvSpPr>
        <p:spPr/>
        <p:txBody>
          <a:bodyPr/>
          <a:lstStyle/>
          <a:p>
            <a:fld id="{AB0928AA-0446-4365-96C4-50C6336914B1}" type="slidenum">
              <a:rPr lang="nl-NL" smtClean="0"/>
              <a:t>‹nr.›</a:t>
            </a:fld>
            <a:endParaRPr lang="nl-NL"/>
          </a:p>
        </p:txBody>
      </p:sp>
      <p:sp>
        <p:nvSpPr>
          <p:cNvPr id="8" name="Rechthoek 7"/>
          <p:cNvSpPr/>
          <p:nvPr userDrawn="1"/>
        </p:nvSpPr>
        <p:spPr>
          <a:xfrm flipH="1">
            <a:off x="2941533" y="-22518"/>
            <a:ext cx="36000" cy="6880518"/>
          </a:xfrm>
          <a:prstGeom prst="rect">
            <a:avLst/>
          </a:prstGeom>
          <a:gradFill flip="none" rotWithShape="1">
            <a:gsLst>
              <a:gs pos="0">
                <a:srgbClr val="F48222"/>
              </a:gs>
              <a:gs pos="21000">
                <a:srgbClr val="E8211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794313126"/>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deo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94732" y="2057400"/>
            <a:ext cx="2540867" cy="618067"/>
          </a:xfrm>
        </p:spPr>
        <p:txBody>
          <a:bodyPr anchor="b">
            <a:noAutofit/>
          </a:bodyPr>
          <a:lstStyle>
            <a:lvl1pPr>
              <a:defRPr sz="1800"/>
            </a:lvl1pPr>
          </a:lstStyle>
          <a:p>
            <a:r>
              <a:rPr lang="nl-NL"/>
              <a:t>Klik om de stijl te bewerken</a:t>
            </a:r>
          </a:p>
        </p:txBody>
      </p:sp>
      <p:sp>
        <p:nvSpPr>
          <p:cNvPr id="4" name="Tijdelijke aanduiding voor tekst 3"/>
          <p:cNvSpPr>
            <a:spLocks noGrp="1"/>
          </p:cNvSpPr>
          <p:nvPr>
            <p:ph type="body" sz="half" idx="2"/>
          </p:nvPr>
        </p:nvSpPr>
        <p:spPr>
          <a:xfrm>
            <a:off x="194733" y="2785533"/>
            <a:ext cx="2540866" cy="338666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7" name="Tijdelijke aanduiding voor dianummer 6"/>
          <p:cNvSpPr>
            <a:spLocks noGrp="1"/>
          </p:cNvSpPr>
          <p:nvPr>
            <p:ph type="sldNum" sz="quarter" idx="12"/>
          </p:nvPr>
        </p:nvSpPr>
        <p:spPr/>
        <p:txBody>
          <a:bodyPr/>
          <a:lstStyle/>
          <a:p>
            <a:fld id="{AB0928AA-0446-4365-96C4-50C6336914B1}" type="slidenum">
              <a:rPr lang="nl-NL" smtClean="0"/>
              <a:t>‹nr.›</a:t>
            </a:fld>
            <a:endParaRPr lang="nl-NL"/>
          </a:p>
        </p:txBody>
      </p:sp>
      <p:sp>
        <p:nvSpPr>
          <p:cNvPr id="8" name="Rechthoek 7"/>
          <p:cNvSpPr/>
          <p:nvPr userDrawn="1"/>
        </p:nvSpPr>
        <p:spPr>
          <a:xfrm flipH="1">
            <a:off x="2941533" y="-22518"/>
            <a:ext cx="36000" cy="6880518"/>
          </a:xfrm>
          <a:prstGeom prst="rect">
            <a:avLst/>
          </a:prstGeom>
          <a:gradFill flip="none" rotWithShape="1">
            <a:gsLst>
              <a:gs pos="0">
                <a:srgbClr val="F48222"/>
              </a:gs>
              <a:gs pos="21000">
                <a:srgbClr val="E8211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jdelijke aanduiding voor media 5"/>
          <p:cNvSpPr>
            <a:spLocks noGrp="1"/>
          </p:cNvSpPr>
          <p:nvPr>
            <p:ph type="media" sz="quarter" idx="13"/>
          </p:nvPr>
        </p:nvSpPr>
        <p:spPr>
          <a:xfrm>
            <a:off x="3183467" y="703263"/>
            <a:ext cx="8212137" cy="5468937"/>
          </a:xfrm>
        </p:spPr>
        <p:txBody>
          <a:bodyPr/>
          <a:lstStyle>
            <a:lvl1pPr marL="0" indent="0">
              <a:buNone/>
              <a:defRPr/>
            </a:lvl1pPr>
          </a:lstStyle>
          <a:p>
            <a:r>
              <a:rPr lang="nl-NL"/>
              <a:t>Klik op het pictogram als u media wilt toevoegen</a:t>
            </a:r>
          </a:p>
        </p:txBody>
      </p:sp>
    </p:spTree>
    <p:extLst>
      <p:ext uri="{BB962C8B-B14F-4D97-AF65-F5344CB8AC3E}">
        <p14:creationId xmlns:p14="http://schemas.microsoft.com/office/powerpoint/2010/main" val="852463168"/>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pdracht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194733" y="2785533"/>
            <a:ext cx="2540866" cy="338666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7" name="Tijdelijke aanduiding voor dianummer 6"/>
          <p:cNvSpPr>
            <a:spLocks noGrp="1"/>
          </p:cNvSpPr>
          <p:nvPr>
            <p:ph type="sldNum" sz="quarter" idx="12"/>
          </p:nvPr>
        </p:nvSpPr>
        <p:spPr/>
        <p:txBody>
          <a:bodyPr/>
          <a:lstStyle/>
          <a:p>
            <a:fld id="{AB0928AA-0446-4365-96C4-50C6336914B1}" type="slidenum">
              <a:rPr lang="nl-NL" smtClean="0"/>
              <a:t>‹nr.›</a:t>
            </a:fld>
            <a:endParaRPr lang="nl-NL"/>
          </a:p>
        </p:txBody>
      </p:sp>
      <p:sp>
        <p:nvSpPr>
          <p:cNvPr id="8" name="Rechthoek 7"/>
          <p:cNvSpPr/>
          <p:nvPr userDrawn="1"/>
        </p:nvSpPr>
        <p:spPr>
          <a:xfrm flipH="1">
            <a:off x="2941533" y="-22518"/>
            <a:ext cx="36000" cy="6880518"/>
          </a:xfrm>
          <a:prstGeom prst="rect">
            <a:avLst/>
          </a:prstGeom>
          <a:gradFill flip="none" rotWithShape="1">
            <a:gsLst>
              <a:gs pos="0">
                <a:srgbClr val="F48222"/>
              </a:gs>
              <a:gs pos="21000">
                <a:srgbClr val="E8211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inhoud 3"/>
          <p:cNvSpPr>
            <a:spLocks noGrp="1"/>
          </p:cNvSpPr>
          <p:nvPr>
            <p:ph sz="half" idx="15"/>
          </p:nvPr>
        </p:nvSpPr>
        <p:spPr>
          <a:xfrm>
            <a:off x="3187932" y="1219198"/>
            <a:ext cx="8221662" cy="4961467"/>
          </a:xfrm>
        </p:spPr>
        <p:txBody>
          <a:bodyPr/>
          <a:lstStyle>
            <a:lvl1pPr marL="228600" indent="-228600">
              <a:buClr>
                <a:srgbClr val="EF4234"/>
              </a:buClr>
              <a:buFont typeface="Wingdings" panose="05000000000000000000" pitchFamily="2" charset="2"/>
              <a:buChar char="§"/>
              <a:defRPr/>
            </a:lvl1pPr>
            <a:lvl2pPr marL="541338" indent="-269875">
              <a:buClr>
                <a:srgbClr val="EF4234"/>
              </a:buClr>
              <a:buFont typeface="Wingdings" panose="05000000000000000000" pitchFamily="2" charset="2"/>
              <a:buChar char="§"/>
              <a:defRPr lang="nl-NL" sz="2400" kern="1200" smtClean="0">
                <a:solidFill>
                  <a:schemeClr val="tx1"/>
                </a:solidFill>
                <a:latin typeface="+mn-lt"/>
                <a:ea typeface="+mn-ea"/>
                <a:cs typeface="+mn-cs"/>
              </a:defRPr>
            </a:lvl2pPr>
            <a:lvl3pPr marL="804863" indent="-263525">
              <a:buClr>
                <a:srgbClr val="EF4234"/>
              </a:buClr>
              <a:buFont typeface="Wingdings" panose="05000000000000000000" pitchFamily="2" charset="2"/>
              <a:buChar char="§"/>
              <a:defRPr/>
            </a:lvl3pPr>
            <a:lvl4pPr marL="1600200" indent="-228600">
              <a:buClr>
                <a:srgbClr val="EF4234"/>
              </a:buClr>
              <a:buFont typeface="Wingdings" panose="05000000000000000000" pitchFamily="2" charset="2"/>
              <a:buChar char="§"/>
              <a:defRPr/>
            </a:lvl4pPr>
            <a:lvl5pPr marL="2057400" indent="-228600">
              <a:buClr>
                <a:srgbClr val="EF4234"/>
              </a:buClr>
              <a:buFont typeface="Wingdings" panose="05000000000000000000" pitchFamily="2" charset="2"/>
              <a:buChar char="§"/>
              <a:defRPr/>
            </a:lvl5pPr>
          </a:lstStyle>
          <a:p>
            <a:pPr lvl="0"/>
            <a:r>
              <a:rPr lang="nl-NL"/>
              <a:t>Tekststijl van het model bewerken</a:t>
            </a:r>
          </a:p>
          <a:p>
            <a:pPr lvl="1"/>
            <a:r>
              <a:rPr lang="nl-NL"/>
              <a:t>Tweede niveau</a:t>
            </a:r>
          </a:p>
          <a:p>
            <a:pPr lvl="2"/>
            <a:r>
              <a:rPr lang="nl-NL"/>
              <a:t>Derde niveau</a:t>
            </a:r>
          </a:p>
        </p:txBody>
      </p:sp>
      <p:sp>
        <p:nvSpPr>
          <p:cNvPr id="11" name="Tijdelijke aanduiding voor tekst 10"/>
          <p:cNvSpPr>
            <a:spLocks noGrp="1"/>
          </p:cNvSpPr>
          <p:nvPr>
            <p:ph type="body" sz="quarter" idx="16" hasCustomPrompt="1"/>
          </p:nvPr>
        </p:nvSpPr>
        <p:spPr>
          <a:xfrm>
            <a:off x="3182937" y="693738"/>
            <a:ext cx="8222191" cy="423862"/>
          </a:xfrm>
        </p:spPr>
        <p:txBody>
          <a:bodyPr/>
          <a:lstStyle>
            <a:lvl1pPr marL="0" indent="0">
              <a:buNone/>
              <a:defRPr b="1">
                <a:solidFill>
                  <a:srgbClr val="EF4234"/>
                </a:solidFill>
              </a:defRPr>
            </a:lvl1pPr>
            <a:lvl2pPr>
              <a:defRPr b="1">
                <a:solidFill>
                  <a:srgbClr val="EF4234"/>
                </a:solidFill>
              </a:defRPr>
            </a:lvl2pPr>
            <a:lvl3pPr>
              <a:defRPr b="1">
                <a:solidFill>
                  <a:srgbClr val="EF4234"/>
                </a:solidFill>
              </a:defRPr>
            </a:lvl3pPr>
            <a:lvl4pPr>
              <a:defRPr b="1">
                <a:solidFill>
                  <a:srgbClr val="EF4234"/>
                </a:solidFill>
              </a:defRPr>
            </a:lvl4pPr>
            <a:lvl5pPr>
              <a:defRPr b="1">
                <a:solidFill>
                  <a:srgbClr val="EF4234"/>
                </a:solidFill>
              </a:defRPr>
            </a:lvl5pPr>
          </a:lstStyle>
          <a:p>
            <a:pPr lvl="0"/>
            <a:r>
              <a:rPr lang="nl-NL"/>
              <a:t>Type titel van opdracht of activiteit</a:t>
            </a:r>
          </a:p>
        </p:txBody>
      </p:sp>
      <p:sp>
        <p:nvSpPr>
          <p:cNvPr id="12" name="Titel 1"/>
          <p:cNvSpPr>
            <a:spLocks noGrp="1"/>
          </p:cNvSpPr>
          <p:nvPr>
            <p:ph type="title"/>
          </p:nvPr>
        </p:nvSpPr>
        <p:spPr>
          <a:xfrm>
            <a:off x="194732" y="2057400"/>
            <a:ext cx="2540867" cy="618067"/>
          </a:xfrm>
        </p:spPr>
        <p:txBody>
          <a:bodyPr anchor="b">
            <a:noAutofit/>
          </a:bodyPr>
          <a:lstStyle>
            <a:lvl1pPr>
              <a:defRPr sz="1800"/>
            </a:lvl1pPr>
          </a:lstStyle>
          <a:p>
            <a:r>
              <a:rPr lang="nl-NL"/>
              <a:t>Klik om de stijl te bewerken</a:t>
            </a:r>
          </a:p>
        </p:txBody>
      </p:sp>
    </p:spTree>
    <p:extLst>
      <p:ext uri="{BB962C8B-B14F-4D97-AF65-F5344CB8AC3E}">
        <p14:creationId xmlns:p14="http://schemas.microsoft.com/office/powerpoint/2010/main" val="1174009965"/>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met afbeelding">
    <p:spTree>
      <p:nvGrpSpPr>
        <p:cNvPr id="1" name=""/>
        <p:cNvGrpSpPr/>
        <p:nvPr/>
      </p:nvGrpSpPr>
      <p:grpSpPr>
        <a:xfrm>
          <a:off x="0" y="0"/>
          <a:ext cx="0" cy="0"/>
          <a:chOff x="0" y="0"/>
          <a:chExt cx="0" cy="0"/>
        </a:xfrm>
      </p:grpSpPr>
      <p:pic>
        <p:nvPicPr>
          <p:cNvPr id="11" name="Afbeelding 13">
            <a:extLst>
              <a:ext uri="{FF2B5EF4-FFF2-40B4-BE49-F238E27FC236}">
                <a16:creationId xmlns:a16="http://schemas.microsoft.com/office/drawing/2014/main" id="{95BC0F6E-B81B-4D97-AE98-27FE5B9990CE}"/>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0316388" y="1408884"/>
            <a:ext cx="1816343" cy="5449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758463" y="2454273"/>
            <a:ext cx="8241603" cy="1232429"/>
          </a:xfrm>
        </p:spPr>
        <p:txBody>
          <a:bodyPr anchor="t">
            <a:normAutofit/>
          </a:bodyPr>
          <a:lstStyle>
            <a:lvl1pPr algn="l">
              <a:defRPr sz="5400"/>
            </a:lvl1pPr>
          </a:lstStyle>
          <a:p>
            <a:r>
              <a:rPr lang="nl-NL"/>
              <a:t>Klik om de stijl te bewerken</a:t>
            </a:r>
          </a:p>
        </p:txBody>
      </p:sp>
      <p:sp>
        <p:nvSpPr>
          <p:cNvPr id="3" name="Ondertitel 2"/>
          <p:cNvSpPr>
            <a:spLocks noGrp="1"/>
          </p:cNvSpPr>
          <p:nvPr>
            <p:ph type="subTitle" idx="1"/>
          </p:nvPr>
        </p:nvSpPr>
        <p:spPr>
          <a:xfrm>
            <a:off x="758462" y="3796769"/>
            <a:ext cx="8241603" cy="529697"/>
          </a:xfrm>
        </p:spPr>
        <p:txBody>
          <a:bodyPr/>
          <a:lstStyle>
            <a:lvl1pPr marL="0" indent="0" algn="l">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pic>
        <p:nvPicPr>
          <p:cNvPr id="7" name="Afbeelding 15">
            <a:extLst>
              <a:ext uri="{FF2B5EF4-FFF2-40B4-BE49-F238E27FC236}">
                <a16:creationId xmlns:a16="http://schemas.microsoft.com/office/drawing/2014/main" id="{C3F8AC32-1219-3F43-A3F7-E80C1AE84985}"/>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832124" y="2243666"/>
            <a:ext cx="3478402" cy="4073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jdelijke aanduiding voor afbeelding 8"/>
          <p:cNvSpPr>
            <a:spLocks noGrp="1"/>
          </p:cNvSpPr>
          <p:nvPr>
            <p:ph type="pic" sz="quarter" idx="10" hasCustomPrompt="1"/>
          </p:nvPr>
        </p:nvSpPr>
        <p:spPr>
          <a:xfrm>
            <a:off x="6629398" y="194733"/>
            <a:ext cx="2370667" cy="1600200"/>
          </a:xfrm>
        </p:spPr>
        <p:txBody>
          <a:bodyPr>
            <a:normAutofit/>
          </a:bodyPr>
          <a:lstStyle>
            <a:lvl1pPr marL="0" indent="0">
              <a:buNone/>
              <a:defRPr sz="2000"/>
            </a:lvl1pPr>
          </a:lstStyle>
          <a:p>
            <a:r>
              <a:rPr lang="nl-NL"/>
              <a:t>Plaats logo van klant</a:t>
            </a:r>
          </a:p>
        </p:txBody>
      </p:sp>
      <p:sp>
        <p:nvSpPr>
          <p:cNvPr id="10" name="Tijdelijke aanduiding voor tekst 4"/>
          <p:cNvSpPr>
            <a:spLocks noGrp="1"/>
          </p:cNvSpPr>
          <p:nvPr>
            <p:ph type="body" sz="quarter" idx="11" hasCustomPrompt="1"/>
          </p:nvPr>
        </p:nvSpPr>
        <p:spPr>
          <a:xfrm>
            <a:off x="758462" y="4758267"/>
            <a:ext cx="8241603" cy="897468"/>
          </a:xfrm>
        </p:spPr>
        <p:txBody>
          <a:bodyPr>
            <a:normAutofit/>
          </a:bodyPr>
          <a:lstStyle>
            <a:lvl1pPr marL="0" indent="0">
              <a:buNone/>
              <a:defRPr sz="2400" baseline="0"/>
            </a:lvl1pPr>
          </a:lstStyle>
          <a:p>
            <a:pPr lvl="0"/>
            <a:r>
              <a:rPr lang="nl-NL"/>
              <a:t>Klik om namen van trainer(s) te plaatsen.</a:t>
            </a:r>
          </a:p>
        </p:txBody>
      </p:sp>
      <p:sp>
        <p:nvSpPr>
          <p:cNvPr id="8" name="Tijdelijke aanduiding voor dianummer 5">
            <a:extLst>
              <a:ext uri="{FF2B5EF4-FFF2-40B4-BE49-F238E27FC236}">
                <a16:creationId xmlns:a16="http://schemas.microsoft.com/office/drawing/2014/main" id="{74E99189-68CD-4AF0-8BF6-73F35065D5CA}"/>
              </a:ext>
            </a:extLst>
          </p:cNvPr>
          <p:cNvSpPr>
            <a:spLocks noGrp="1"/>
          </p:cNvSpPr>
          <p:nvPr>
            <p:ph type="sldNum" sz="quarter" idx="4"/>
          </p:nvPr>
        </p:nvSpPr>
        <p:spPr>
          <a:xfrm>
            <a:off x="194733" y="6339152"/>
            <a:ext cx="80433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0928AA-0446-4365-96C4-50C6336914B1}" type="slidenum">
              <a:rPr lang="nl-NL" smtClean="0"/>
              <a:pPr/>
              <a:t>‹nr.›</a:t>
            </a:fld>
            <a:endParaRPr lang="nl-NL"/>
          </a:p>
        </p:txBody>
      </p:sp>
    </p:spTree>
    <p:extLst>
      <p:ext uri="{BB962C8B-B14F-4D97-AF65-F5344CB8AC3E}">
        <p14:creationId xmlns:p14="http://schemas.microsoft.com/office/powerpoint/2010/main" val="686849679"/>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1780811" y="702733"/>
            <a:ext cx="9539122" cy="1069611"/>
          </a:xfrm>
        </p:spPr>
        <p:txBody>
          <a:bodyPr>
            <a:normAutofit/>
          </a:bodyPr>
          <a:lstStyle>
            <a:lvl1pPr>
              <a:defRPr sz="3200" b="1">
                <a:solidFill>
                  <a:srgbClr val="EF4234"/>
                </a:solidFill>
              </a:defRPr>
            </a:lvl1pPr>
          </a:lstStyle>
          <a:p>
            <a:r>
              <a:rPr lang="nl-NL"/>
              <a:t>Klik om de stijl te bewerken</a:t>
            </a:r>
          </a:p>
        </p:txBody>
      </p:sp>
      <p:sp>
        <p:nvSpPr>
          <p:cNvPr id="3" name="Tijdelijke aanduiding voor inhoud 2"/>
          <p:cNvSpPr>
            <a:spLocks noGrp="1"/>
          </p:cNvSpPr>
          <p:nvPr>
            <p:ph idx="1"/>
          </p:nvPr>
        </p:nvSpPr>
        <p:spPr>
          <a:xfrm>
            <a:off x="1780811" y="1993015"/>
            <a:ext cx="9539122" cy="4183948"/>
          </a:xfrm>
        </p:spPr>
        <p:txBody>
          <a:bodyPr/>
          <a:lstStyle>
            <a:lvl1pPr marL="228600" indent="-228600">
              <a:buClr>
                <a:srgbClr val="EF4234"/>
              </a:buClr>
              <a:buFont typeface="Wingdings" panose="05000000000000000000" pitchFamily="2" charset="2"/>
              <a:buChar char="§"/>
              <a:defRPr/>
            </a:lvl1pPr>
            <a:lvl2pPr marL="685800" indent="-228600">
              <a:buClr>
                <a:srgbClr val="EF4234"/>
              </a:buClr>
              <a:buFont typeface="Wingdings" panose="05000000000000000000" pitchFamily="2" charset="2"/>
              <a:buChar char="§"/>
              <a:defRPr/>
            </a:lvl2pPr>
            <a:lvl3pPr marL="1143000" indent="-228600">
              <a:buClr>
                <a:srgbClr val="EF4234"/>
              </a:buClr>
              <a:buFont typeface="Wingdings" panose="05000000000000000000" pitchFamily="2" charset="2"/>
              <a:buChar char="§"/>
              <a:defRPr/>
            </a:lvl3pPr>
            <a:lvl4pPr marL="1600200" indent="-228600">
              <a:buClr>
                <a:srgbClr val="EF4234"/>
              </a:buClr>
              <a:buFont typeface="Wingdings" panose="05000000000000000000" pitchFamily="2" charset="2"/>
              <a:buChar char="§"/>
              <a:defRPr/>
            </a:lvl4pPr>
            <a:lvl5pPr marL="2057400" indent="-228600">
              <a:buClr>
                <a:srgbClr val="EF4234"/>
              </a:buClr>
              <a:buFont typeface="Wingdings" panose="05000000000000000000" pitchFamily="2" charset="2"/>
              <a:buChar char="§"/>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p:cNvSpPr>
            <a:spLocks noGrp="1"/>
          </p:cNvSpPr>
          <p:nvPr>
            <p:ph type="sldNum" sz="quarter" idx="12"/>
          </p:nvPr>
        </p:nvSpPr>
        <p:spPr/>
        <p:txBody>
          <a:bodyPr/>
          <a:lstStyle/>
          <a:p>
            <a:fld id="{AB0928AA-0446-4365-96C4-50C6336914B1}" type="slidenum">
              <a:rPr lang="nl-NL" smtClean="0"/>
              <a:t>‹nr.›</a:t>
            </a:fld>
            <a:endParaRPr lang="nl-NL"/>
          </a:p>
        </p:txBody>
      </p:sp>
    </p:spTree>
    <p:extLst>
      <p:ext uri="{BB962C8B-B14F-4D97-AF65-F5344CB8AC3E}">
        <p14:creationId xmlns:p14="http://schemas.microsoft.com/office/powerpoint/2010/main" val="3173327091"/>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1850" y="2320398"/>
            <a:ext cx="9484538" cy="1819802"/>
          </a:xfrm>
        </p:spPr>
        <p:txBody>
          <a:bodyPr anchor="b">
            <a:normAutofit/>
          </a:bodyPr>
          <a:lstStyle>
            <a:lvl1pPr>
              <a:defRPr sz="5400">
                <a:solidFill>
                  <a:srgbClr val="0069B3"/>
                </a:solidFill>
              </a:defRPr>
            </a:lvl1pPr>
          </a:lstStyle>
          <a:p>
            <a:r>
              <a:rPr lang="nl-NL"/>
              <a:t>Klik om een sectietitel te maken</a:t>
            </a:r>
          </a:p>
        </p:txBody>
      </p:sp>
      <p:sp>
        <p:nvSpPr>
          <p:cNvPr id="3" name="Tijdelijke aanduiding voor tekst 2"/>
          <p:cNvSpPr>
            <a:spLocks noGrp="1"/>
          </p:cNvSpPr>
          <p:nvPr>
            <p:ph type="body" idx="1" hasCustomPrompt="1"/>
          </p:nvPr>
        </p:nvSpPr>
        <p:spPr>
          <a:xfrm>
            <a:off x="831850" y="4301597"/>
            <a:ext cx="9484538" cy="575204"/>
          </a:xfrm>
        </p:spPr>
        <p:txBody>
          <a:bodyPr/>
          <a:lstStyle>
            <a:lvl1pPr marL="0" indent="0">
              <a:buNone/>
              <a:defRPr sz="2400" i="1">
                <a:solidFill>
                  <a:srgbClr val="00839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ondertitel van deze sectie te maken</a:t>
            </a:r>
          </a:p>
        </p:txBody>
      </p:sp>
      <p:sp>
        <p:nvSpPr>
          <p:cNvPr id="6" name="Tijdelijke aanduiding voor dianummer 5"/>
          <p:cNvSpPr>
            <a:spLocks noGrp="1"/>
          </p:cNvSpPr>
          <p:nvPr>
            <p:ph type="sldNum" sz="quarter" idx="12"/>
          </p:nvPr>
        </p:nvSpPr>
        <p:spPr/>
        <p:txBody>
          <a:bodyPr/>
          <a:lstStyle/>
          <a:p>
            <a:fld id="{AB0928AA-0446-4365-96C4-50C6336914B1}" type="slidenum">
              <a:rPr lang="nl-NL" smtClean="0"/>
              <a:t>‹nr.›</a:t>
            </a:fld>
            <a:endParaRPr lang="nl-NL"/>
          </a:p>
        </p:txBody>
      </p:sp>
      <p:pic>
        <p:nvPicPr>
          <p:cNvPr id="7" name="Afbeelding 13">
            <a:extLst>
              <a:ext uri="{FF2B5EF4-FFF2-40B4-BE49-F238E27FC236}">
                <a16:creationId xmlns:a16="http://schemas.microsoft.com/office/drawing/2014/main" id="{95BC0F6E-B81B-4D97-AE98-27FE5B9990CE}"/>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0316388" y="1408884"/>
            <a:ext cx="1816343" cy="5449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8033225"/>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838200" y="1924744"/>
            <a:ext cx="5181600" cy="4153100"/>
          </a:xfrm>
        </p:spPr>
        <p:txBody>
          <a:bodyPr/>
          <a:lstStyle>
            <a:lvl1pPr marL="228600" indent="-228600">
              <a:buClr>
                <a:srgbClr val="EF4234"/>
              </a:buClr>
              <a:buFont typeface="Wingdings" panose="05000000000000000000" pitchFamily="2" charset="2"/>
              <a:buChar char="§"/>
              <a:defRPr/>
            </a:lvl1pPr>
            <a:lvl2pPr marL="541338" indent="-269875">
              <a:buClr>
                <a:srgbClr val="EF4234"/>
              </a:buClr>
              <a:buFont typeface="Wingdings" panose="05000000000000000000" pitchFamily="2" charset="2"/>
              <a:buChar char="§"/>
              <a:defRPr/>
            </a:lvl2pPr>
            <a:lvl3pPr marL="804863" indent="-263525">
              <a:buClr>
                <a:srgbClr val="EF4234"/>
              </a:buClr>
              <a:buFont typeface="Wingdings" panose="05000000000000000000" pitchFamily="2" charset="2"/>
              <a:buChar char="§"/>
              <a:defRPr/>
            </a:lvl3pPr>
            <a:lvl4pPr marL="1600200" indent="-228600">
              <a:buClr>
                <a:srgbClr val="EF4234"/>
              </a:buClr>
              <a:buFont typeface="Wingdings" panose="05000000000000000000" pitchFamily="2" charset="2"/>
              <a:buChar char="§"/>
              <a:defRPr/>
            </a:lvl4pPr>
            <a:lvl5pPr marL="2057400" indent="-228600">
              <a:buClr>
                <a:srgbClr val="EF4234"/>
              </a:buClr>
              <a:buFont typeface="Wingdings" panose="05000000000000000000" pitchFamily="2" charset="2"/>
              <a:buChar char="§"/>
              <a:defRPr/>
            </a:lvl5pPr>
          </a:lstStyle>
          <a:p>
            <a:pPr lvl="0"/>
            <a:r>
              <a:rPr lang="nl-NL"/>
              <a:t>Tekststijl van het model bewerken</a:t>
            </a:r>
          </a:p>
          <a:p>
            <a:pPr lvl="1"/>
            <a:r>
              <a:rPr lang="nl-NL"/>
              <a:t>Tweede niveau</a:t>
            </a:r>
          </a:p>
          <a:p>
            <a:pPr lvl="2"/>
            <a:r>
              <a:rPr lang="nl-NL"/>
              <a:t>Derde niveau</a:t>
            </a:r>
          </a:p>
        </p:txBody>
      </p:sp>
      <p:sp>
        <p:nvSpPr>
          <p:cNvPr id="4" name="Tijdelijke aanduiding voor inhoud 3"/>
          <p:cNvSpPr>
            <a:spLocks noGrp="1"/>
          </p:cNvSpPr>
          <p:nvPr>
            <p:ph sz="half" idx="2"/>
          </p:nvPr>
        </p:nvSpPr>
        <p:spPr>
          <a:xfrm>
            <a:off x="6172200" y="1924744"/>
            <a:ext cx="5181600" cy="4153100"/>
          </a:xfrm>
        </p:spPr>
        <p:txBody>
          <a:bodyPr/>
          <a:lstStyle>
            <a:lvl1pPr marL="228600" indent="-228600">
              <a:buClr>
                <a:srgbClr val="EF4234"/>
              </a:buClr>
              <a:buFont typeface="Wingdings" panose="05000000000000000000" pitchFamily="2" charset="2"/>
              <a:buChar char="§"/>
              <a:defRPr/>
            </a:lvl1pPr>
            <a:lvl2pPr marL="541338" indent="-269875">
              <a:buClr>
                <a:srgbClr val="EF4234"/>
              </a:buClr>
              <a:buFont typeface="Wingdings" panose="05000000000000000000" pitchFamily="2" charset="2"/>
              <a:buChar char="§"/>
              <a:defRPr lang="nl-NL" sz="2400" kern="1200" smtClean="0">
                <a:solidFill>
                  <a:schemeClr val="tx1"/>
                </a:solidFill>
                <a:latin typeface="+mn-lt"/>
                <a:ea typeface="+mn-ea"/>
                <a:cs typeface="+mn-cs"/>
              </a:defRPr>
            </a:lvl2pPr>
            <a:lvl3pPr marL="804863" indent="-263525">
              <a:buClr>
                <a:srgbClr val="EF4234"/>
              </a:buClr>
              <a:buFont typeface="Wingdings" panose="05000000000000000000" pitchFamily="2" charset="2"/>
              <a:buChar char="§"/>
              <a:defRPr/>
            </a:lvl3pPr>
            <a:lvl4pPr marL="1600200" indent="-228600">
              <a:buClr>
                <a:srgbClr val="EF4234"/>
              </a:buClr>
              <a:buFont typeface="Wingdings" panose="05000000000000000000" pitchFamily="2" charset="2"/>
              <a:buChar char="§"/>
              <a:defRPr/>
            </a:lvl4pPr>
            <a:lvl5pPr marL="2057400" indent="-228600">
              <a:buClr>
                <a:srgbClr val="EF4234"/>
              </a:buClr>
              <a:buFont typeface="Wingdings" panose="05000000000000000000" pitchFamily="2" charset="2"/>
              <a:buChar char="§"/>
              <a:defRPr/>
            </a:lvl5pPr>
          </a:lstStyle>
          <a:p>
            <a:pPr lvl="0"/>
            <a:r>
              <a:rPr lang="nl-NL"/>
              <a:t>Tekststijl van het model bewerken</a:t>
            </a:r>
          </a:p>
          <a:p>
            <a:pPr lvl="1"/>
            <a:r>
              <a:rPr lang="nl-NL"/>
              <a:t>Tweede niveau</a:t>
            </a:r>
          </a:p>
          <a:p>
            <a:pPr lvl="2"/>
            <a:r>
              <a:rPr lang="nl-NL"/>
              <a:t>Derde niveau</a:t>
            </a:r>
          </a:p>
        </p:txBody>
      </p:sp>
      <p:sp>
        <p:nvSpPr>
          <p:cNvPr id="7" name="Tijdelijke aanduiding voor dianummer 6"/>
          <p:cNvSpPr>
            <a:spLocks noGrp="1"/>
          </p:cNvSpPr>
          <p:nvPr>
            <p:ph type="sldNum" sz="quarter" idx="12"/>
          </p:nvPr>
        </p:nvSpPr>
        <p:spPr/>
        <p:txBody>
          <a:bodyPr/>
          <a:lstStyle>
            <a:lvl1pPr>
              <a:defRPr b="1">
                <a:solidFill>
                  <a:srgbClr val="FF0000"/>
                </a:solidFill>
              </a:defRPr>
            </a:lvl1pPr>
          </a:lstStyle>
          <a:p>
            <a:fld id="{AB0928AA-0446-4365-96C4-50C6336914B1}" type="slidenum">
              <a:rPr lang="nl-NL" smtClean="0"/>
              <a:pPr/>
              <a:t>‹nr.›</a:t>
            </a:fld>
            <a:endParaRPr lang="nl-NL"/>
          </a:p>
        </p:txBody>
      </p:sp>
      <p:sp>
        <p:nvSpPr>
          <p:cNvPr id="10" name="Tijdelijke aanduiding voor tekst 9"/>
          <p:cNvSpPr>
            <a:spLocks noGrp="1"/>
          </p:cNvSpPr>
          <p:nvPr>
            <p:ph type="body" sz="quarter" idx="13"/>
          </p:nvPr>
        </p:nvSpPr>
        <p:spPr>
          <a:xfrm>
            <a:off x="1778530" y="815975"/>
            <a:ext cx="9575270" cy="947738"/>
          </a:xfrm>
        </p:spPr>
        <p:txBody>
          <a:bodyPr anchor="b">
            <a:normAutofit/>
          </a:bodyPr>
          <a:lstStyle>
            <a:lvl1pPr marL="0" indent="0">
              <a:buNone/>
              <a:defRPr lang="nl-NL" sz="3200" b="1" kern="1200" smtClean="0">
                <a:solidFill>
                  <a:srgbClr val="EF4234"/>
                </a:solidFill>
                <a:latin typeface="+mj-lt"/>
                <a:ea typeface="+mj-ea"/>
                <a:cs typeface="+mj-cs"/>
              </a:defRPr>
            </a:lvl1pPr>
          </a:lstStyle>
          <a:p>
            <a:pPr lvl="0"/>
            <a:r>
              <a:rPr lang="nl-NL"/>
              <a:t>Tekststijl van het model bewerken</a:t>
            </a:r>
          </a:p>
        </p:txBody>
      </p:sp>
    </p:spTree>
    <p:extLst>
      <p:ext uri="{BB962C8B-B14F-4D97-AF65-F5344CB8AC3E}">
        <p14:creationId xmlns:p14="http://schemas.microsoft.com/office/powerpoint/2010/main" val="3886437548"/>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19" name="Tijdelijke aanduiding voor tekst 18"/>
          <p:cNvSpPr>
            <a:spLocks noGrp="1"/>
          </p:cNvSpPr>
          <p:nvPr>
            <p:ph type="body" sz="quarter" idx="15"/>
          </p:nvPr>
        </p:nvSpPr>
        <p:spPr>
          <a:xfrm>
            <a:off x="1785938" y="950913"/>
            <a:ext cx="9567862" cy="822325"/>
          </a:xfrm>
        </p:spPr>
        <p:txBody>
          <a:bodyPr anchor="b">
            <a:normAutofit/>
          </a:bodyPr>
          <a:lstStyle>
            <a:lvl1pPr marL="0" indent="0">
              <a:buNone/>
              <a:defRPr sz="3200" b="1">
                <a:solidFill>
                  <a:srgbClr val="EF4234"/>
                </a:solidFill>
              </a:defRPr>
            </a:lvl1pPr>
          </a:lstStyle>
          <a:p>
            <a:pPr lvl="0"/>
            <a:r>
              <a:rPr lang="nl-NL"/>
              <a:t>Tekststijl van het model bewerken</a:t>
            </a:r>
          </a:p>
        </p:txBody>
      </p:sp>
      <p:sp>
        <p:nvSpPr>
          <p:cNvPr id="3" name="Tijdelijke aanduiding voor tekst 2"/>
          <p:cNvSpPr>
            <a:spLocks noGrp="1"/>
          </p:cNvSpPr>
          <p:nvPr>
            <p:ph type="body" idx="1"/>
          </p:nvPr>
        </p:nvSpPr>
        <p:spPr>
          <a:xfrm>
            <a:off x="839788" y="1913467"/>
            <a:ext cx="5157787" cy="5916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5" name="Tijdelijke aanduiding voor tekst 4"/>
          <p:cNvSpPr>
            <a:spLocks noGrp="1"/>
          </p:cNvSpPr>
          <p:nvPr>
            <p:ph type="body" sz="quarter" idx="3"/>
          </p:nvPr>
        </p:nvSpPr>
        <p:spPr>
          <a:xfrm>
            <a:off x="6172200" y="1913467"/>
            <a:ext cx="5183188" cy="5916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9" name="Tijdelijke aanduiding voor dianummer 8"/>
          <p:cNvSpPr>
            <a:spLocks noGrp="1"/>
          </p:cNvSpPr>
          <p:nvPr>
            <p:ph type="sldNum" sz="quarter" idx="12"/>
          </p:nvPr>
        </p:nvSpPr>
        <p:spPr/>
        <p:txBody>
          <a:bodyPr/>
          <a:lstStyle/>
          <a:p>
            <a:fld id="{AB0928AA-0446-4365-96C4-50C6336914B1}" type="slidenum">
              <a:rPr lang="nl-NL" smtClean="0"/>
              <a:t>‹nr.›</a:t>
            </a:fld>
            <a:endParaRPr lang="nl-NL"/>
          </a:p>
        </p:txBody>
      </p:sp>
      <p:sp>
        <p:nvSpPr>
          <p:cNvPr id="10" name="Tijdelijke aanduiding voor inhoud 2"/>
          <p:cNvSpPr>
            <a:spLocks noGrp="1"/>
          </p:cNvSpPr>
          <p:nvPr>
            <p:ph sz="half" idx="13"/>
          </p:nvPr>
        </p:nvSpPr>
        <p:spPr>
          <a:xfrm>
            <a:off x="838200" y="2573866"/>
            <a:ext cx="5181600" cy="3503977"/>
          </a:xfrm>
        </p:spPr>
        <p:txBody>
          <a:bodyPr/>
          <a:lstStyle>
            <a:lvl1pPr marL="228600" indent="-228600">
              <a:buClr>
                <a:srgbClr val="EF4234"/>
              </a:buClr>
              <a:buFont typeface="Wingdings" panose="05000000000000000000" pitchFamily="2" charset="2"/>
              <a:buChar char="§"/>
              <a:defRPr/>
            </a:lvl1pPr>
            <a:lvl2pPr marL="541338" indent="-269875">
              <a:buClr>
                <a:srgbClr val="EF4234"/>
              </a:buClr>
              <a:buFont typeface="Wingdings" panose="05000000000000000000" pitchFamily="2" charset="2"/>
              <a:buChar char="§"/>
              <a:defRPr/>
            </a:lvl2pPr>
            <a:lvl3pPr marL="804863" indent="-263525">
              <a:buClr>
                <a:srgbClr val="EF4234"/>
              </a:buClr>
              <a:buFont typeface="Wingdings" panose="05000000000000000000" pitchFamily="2" charset="2"/>
              <a:buChar char="§"/>
              <a:defRPr/>
            </a:lvl3pPr>
            <a:lvl4pPr marL="1600200" indent="-228600">
              <a:buClr>
                <a:srgbClr val="EF4234"/>
              </a:buClr>
              <a:buFont typeface="Wingdings" panose="05000000000000000000" pitchFamily="2" charset="2"/>
              <a:buChar char="§"/>
              <a:defRPr/>
            </a:lvl4pPr>
            <a:lvl5pPr marL="2057400" indent="-228600">
              <a:buClr>
                <a:srgbClr val="EF4234"/>
              </a:buClr>
              <a:buFont typeface="Wingdings" panose="05000000000000000000" pitchFamily="2" charset="2"/>
              <a:buChar char="§"/>
              <a:defRPr/>
            </a:lvl5pPr>
          </a:lstStyle>
          <a:p>
            <a:pPr lvl="0"/>
            <a:r>
              <a:rPr lang="nl-NL"/>
              <a:t>Tekststijl van het model bewerken</a:t>
            </a:r>
          </a:p>
          <a:p>
            <a:pPr lvl="1"/>
            <a:r>
              <a:rPr lang="nl-NL"/>
              <a:t>Tweede niveau</a:t>
            </a:r>
          </a:p>
          <a:p>
            <a:pPr lvl="2"/>
            <a:r>
              <a:rPr lang="nl-NL"/>
              <a:t>Derde niveau</a:t>
            </a:r>
          </a:p>
        </p:txBody>
      </p:sp>
      <p:sp>
        <p:nvSpPr>
          <p:cNvPr id="11" name="Tijdelijke aanduiding voor inhoud 3"/>
          <p:cNvSpPr>
            <a:spLocks noGrp="1"/>
          </p:cNvSpPr>
          <p:nvPr>
            <p:ph sz="half" idx="2"/>
          </p:nvPr>
        </p:nvSpPr>
        <p:spPr>
          <a:xfrm>
            <a:off x="6172200" y="2573866"/>
            <a:ext cx="5181600" cy="3503977"/>
          </a:xfrm>
        </p:spPr>
        <p:txBody>
          <a:bodyPr/>
          <a:lstStyle>
            <a:lvl1pPr marL="228600" indent="-228600">
              <a:buClr>
                <a:srgbClr val="EF4234"/>
              </a:buClr>
              <a:buFont typeface="Wingdings" panose="05000000000000000000" pitchFamily="2" charset="2"/>
              <a:buChar char="§"/>
              <a:defRPr/>
            </a:lvl1pPr>
            <a:lvl2pPr marL="541338" indent="-269875">
              <a:buClr>
                <a:srgbClr val="EF4234"/>
              </a:buClr>
              <a:buFont typeface="Wingdings" panose="05000000000000000000" pitchFamily="2" charset="2"/>
              <a:buChar char="§"/>
              <a:defRPr lang="nl-NL" sz="2400" kern="1200" smtClean="0">
                <a:solidFill>
                  <a:schemeClr val="tx1"/>
                </a:solidFill>
                <a:latin typeface="+mn-lt"/>
                <a:ea typeface="+mn-ea"/>
                <a:cs typeface="+mn-cs"/>
              </a:defRPr>
            </a:lvl2pPr>
            <a:lvl3pPr marL="804863" indent="-263525">
              <a:buClr>
                <a:srgbClr val="EF4234"/>
              </a:buClr>
              <a:buFont typeface="Wingdings" panose="05000000000000000000" pitchFamily="2" charset="2"/>
              <a:buChar char="§"/>
              <a:defRPr/>
            </a:lvl3pPr>
            <a:lvl4pPr marL="1600200" indent="-228600">
              <a:buClr>
                <a:srgbClr val="EF4234"/>
              </a:buClr>
              <a:buFont typeface="Wingdings" panose="05000000000000000000" pitchFamily="2" charset="2"/>
              <a:buChar char="§"/>
              <a:defRPr/>
            </a:lvl4pPr>
            <a:lvl5pPr marL="2057400" indent="-228600">
              <a:buClr>
                <a:srgbClr val="EF4234"/>
              </a:buClr>
              <a:buFont typeface="Wingdings" panose="05000000000000000000" pitchFamily="2" charset="2"/>
              <a:buChar char="§"/>
              <a:defRPr/>
            </a:lvl5pPr>
          </a:lstStyle>
          <a:p>
            <a:pPr lvl="0"/>
            <a:r>
              <a:rPr lang="nl-NL"/>
              <a:t>Tekststijl van het model bewerken</a:t>
            </a:r>
          </a:p>
          <a:p>
            <a:pPr lvl="1"/>
            <a:r>
              <a:rPr lang="nl-NL"/>
              <a:t>Tweede niveau</a:t>
            </a:r>
          </a:p>
          <a:p>
            <a:pPr lvl="2"/>
            <a:r>
              <a:rPr lang="nl-NL"/>
              <a:t>Derde niveau</a:t>
            </a:r>
          </a:p>
        </p:txBody>
      </p:sp>
      <p:cxnSp>
        <p:nvCxnSpPr>
          <p:cNvPr id="14" name="Rechte verbindingslijn 13"/>
          <p:cNvCxnSpPr/>
          <p:nvPr userDrawn="1"/>
        </p:nvCxnSpPr>
        <p:spPr>
          <a:xfrm>
            <a:off x="838200" y="2505075"/>
            <a:ext cx="5181600" cy="0"/>
          </a:xfrm>
          <a:prstGeom prst="line">
            <a:avLst/>
          </a:prstGeom>
          <a:ln w="38100">
            <a:solidFill>
              <a:srgbClr val="EF4234"/>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p:cNvCxnSpPr/>
          <p:nvPr userDrawn="1"/>
        </p:nvCxnSpPr>
        <p:spPr>
          <a:xfrm>
            <a:off x="6172200" y="2504017"/>
            <a:ext cx="5181600" cy="0"/>
          </a:xfrm>
          <a:prstGeom prst="line">
            <a:avLst/>
          </a:prstGeom>
          <a:ln w="38100">
            <a:solidFill>
              <a:srgbClr val="EF423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6753213"/>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1780811" y="778933"/>
            <a:ext cx="9539122" cy="993411"/>
          </a:xfrm>
        </p:spPr>
        <p:txBody>
          <a:bodyPr>
            <a:normAutofit/>
          </a:bodyPr>
          <a:lstStyle>
            <a:lvl1pPr>
              <a:defRPr lang="nl-NL" sz="3200" b="1" kern="1200">
                <a:solidFill>
                  <a:srgbClr val="EF4234"/>
                </a:solidFill>
                <a:latin typeface="+mn-lt"/>
                <a:ea typeface="+mn-ea"/>
                <a:cs typeface="+mn-cs"/>
              </a:defRPr>
            </a:lvl1pPr>
          </a:lstStyle>
          <a:p>
            <a:r>
              <a:rPr lang="nl-NL"/>
              <a:t>Klik om de stijl te bewerken</a:t>
            </a:r>
          </a:p>
        </p:txBody>
      </p:sp>
      <p:sp>
        <p:nvSpPr>
          <p:cNvPr id="5" name="Tijdelijke aanduiding voor dianummer 4"/>
          <p:cNvSpPr>
            <a:spLocks noGrp="1"/>
          </p:cNvSpPr>
          <p:nvPr>
            <p:ph type="sldNum" sz="quarter" idx="12"/>
          </p:nvPr>
        </p:nvSpPr>
        <p:spPr/>
        <p:txBody>
          <a:bodyPr/>
          <a:lstStyle/>
          <a:p>
            <a:fld id="{AB0928AA-0446-4365-96C4-50C6336914B1}" type="slidenum">
              <a:rPr lang="nl-NL" smtClean="0"/>
              <a:t>‹nr.›</a:t>
            </a:fld>
            <a:endParaRPr lang="nl-NL"/>
          </a:p>
        </p:txBody>
      </p:sp>
    </p:spTree>
    <p:extLst>
      <p:ext uri="{BB962C8B-B14F-4D97-AF65-F5344CB8AC3E}">
        <p14:creationId xmlns:p14="http://schemas.microsoft.com/office/powerpoint/2010/main" val="1005549774"/>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AB0928AA-0446-4365-96C4-50C6336914B1}" type="slidenum">
              <a:rPr lang="nl-NL" smtClean="0"/>
              <a:t>‹nr.›</a:t>
            </a:fld>
            <a:endParaRPr lang="nl-NL"/>
          </a:p>
        </p:txBody>
      </p:sp>
    </p:spTree>
    <p:extLst>
      <p:ext uri="{BB962C8B-B14F-4D97-AF65-F5344CB8AC3E}">
        <p14:creationId xmlns:p14="http://schemas.microsoft.com/office/powerpoint/2010/main" val="2617167798"/>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a:xfrm>
            <a:off x="838200" y="6356350"/>
            <a:ext cx="2743200" cy="365125"/>
          </a:xfrm>
          <a:prstGeom prst="rect">
            <a:avLst/>
          </a:prstGeom>
        </p:spPr>
        <p:txBody>
          <a:bodyPr/>
          <a:lstStyle/>
          <a:p>
            <a:endParaRPr lang="nl-NL"/>
          </a:p>
        </p:txBody>
      </p:sp>
      <p:sp>
        <p:nvSpPr>
          <p:cNvPr id="6" name="Tijdelijke aanduiding voor voettekst 5"/>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p:cNvSpPr>
            <a:spLocks noGrp="1"/>
          </p:cNvSpPr>
          <p:nvPr>
            <p:ph type="sldNum" sz="quarter" idx="12"/>
          </p:nvPr>
        </p:nvSpPr>
        <p:spPr/>
        <p:txBody>
          <a:bodyPr/>
          <a:lstStyle/>
          <a:p>
            <a:fld id="{AB0928AA-0446-4365-96C4-50C6336914B1}" type="slidenum">
              <a:rPr lang="nl-NL" smtClean="0"/>
              <a:t>‹nr.›</a:t>
            </a:fld>
            <a:endParaRPr lang="nl-NL"/>
          </a:p>
        </p:txBody>
      </p:sp>
    </p:spTree>
    <p:extLst>
      <p:ext uri="{BB962C8B-B14F-4D97-AF65-F5344CB8AC3E}">
        <p14:creationId xmlns:p14="http://schemas.microsoft.com/office/powerpoint/2010/main" val="3174290301"/>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780811" y="220671"/>
            <a:ext cx="8586379" cy="1551673"/>
          </a:xfrm>
          <a:prstGeom prst="rect">
            <a:avLst/>
          </a:prstGeom>
        </p:spPr>
        <p:txBody>
          <a:bodyPr vert="horz" lIns="91440" tIns="45720" rIns="91440" bIns="45720" rtlCol="0" anchor="b">
            <a:normAutofit/>
          </a:bodyPr>
          <a:lstStyle/>
          <a:p>
            <a:r>
              <a:rPr lang="nl-NL"/>
              <a:t>Klik om de stijl te bewerken</a:t>
            </a:r>
          </a:p>
        </p:txBody>
      </p:sp>
      <p:sp>
        <p:nvSpPr>
          <p:cNvPr id="3" name="Tijdelijke aanduiding voor tekst 2"/>
          <p:cNvSpPr>
            <a:spLocks noGrp="1"/>
          </p:cNvSpPr>
          <p:nvPr>
            <p:ph type="body" idx="1"/>
          </p:nvPr>
        </p:nvSpPr>
        <p:spPr>
          <a:xfrm>
            <a:off x="1780811" y="1993015"/>
            <a:ext cx="8586379" cy="418394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p:cNvSpPr>
            <a:spLocks noGrp="1"/>
          </p:cNvSpPr>
          <p:nvPr>
            <p:ph type="sldNum" sz="quarter" idx="4"/>
          </p:nvPr>
        </p:nvSpPr>
        <p:spPr>
          <a:xfrm>
            <a:off x="194733" y="6339152"/>
            <a:ext cx="80433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0928AA-0446-4365-96C4-50C6336914B1}" type="slidenum">
              <a:rPr lang="nl-NL" smtClean="0"/>
              <a:pPr/>
              <a:t>‹nr.›</a:t>
            </a:fld>
            <a:endParaRPr lang="nl-NL"/>
          </a:p>
        </p:txBody>
      </p:sp>
      <p:pic>
        <p:nvPicPr>
          <p:cNvPr id="7" name="Afbeelding 8">
            <a:extLst>
              <a:ext uri="{FF2B5EF4-FFF2-40B4-BE49-F238E27FC236}">
                <a16:creationId xmlns:a16="http://schemas.microsoft.com/office/drawing/2014/main" id="{2B5E9C3B-0D09-4C42-85F6-C12CD98BAED0}"/>
              </a:ext>
            </a:extLst>
          </p:cNvPr>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0" y="0"/>
            <a:ext cx="1780811" cy="1780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jdelijke aanduiding voor voettekst 3">
            <a:extLst>
              <a:ext uri="{FF2B5EF4-FFF2-40B4-BE49-F238E27FC236}">
                <a16:creationId xmlns:a16="http://schemas.microsoft.com/office/drawing/2014/main" id="{3F29D181-67B1-4F1D-9F31-7B52274875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Tree>
    <p:extLst>
      <p:ext uri="{BB962C8B-B14F-4D97-AF65-F5344CB8AC3E}">
        <p14:creationId xmlns:p14="http://schemas.microsoft.com/office/powerpoint/2010/main" val="3226367259"/>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61" r:id="rId11"/>
    <p:sldLayoutId id="2147483662" r:id="rId12"/>
  </p:sldLayoutIdLst>
  <p:transition spd="slow">
    <p:fad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a:extLst>
              <a:ext uri="{FF2B5EF4-FFF2-40B4-BE49-F238E27FC236}">
                <a16:creationId xmlns:a16="http://schemas.microsoft.com/office/drawing/2014/main" id="{5BDEA120-9B86-BA23-69ED-344AB7D60D6D}"/>
              </a:ext>
            </a:extLst>
          </p:cNvPr>
          <p:cNvSpPr>
            <a:spLocks noGrp="1"/>
          </p:cNvSpPr>
          <p:nvPr>
            <p:ph type="sldNum" sz="quarter" idx="12"/>
          </p:nvPr>
        </p:nvSpPr>
        <p:spPr>
          <a:xfrm>
            <a:off x="194733" y="6339152"/>
            <a:ext cx="804333" cy="365125"/>
          </a:xfrm>
        </p:spPr>
        <p:txBody>
          <a:bodyPr/>
          <a:lstStyle/>
          <a:p>
            <a:pPr>
              <a:spcAft>
                <a:spcPts val="600"/>
              </a:spcAft>
            </a:pPr>
            <a:fld id="{AB0928AA-0446-4365-96C4-50C6336914B1}" type="slidenum">
              <a:rPr lang="nl-NL" smtClean="0"/>
              <a:pPr>
                <a:spcAft>
                  <a:spcPts val="600"/>
                </a:spcAft>
              </a:pPr>
              <a:t>1</a:t>
            </a:fld>
            <a:endParaRPr lang="nl-NL"/>
          </a:p>
        </p:txBody>
      </p:sp>
      <p:pic>
        <p:nvPicPr>
          <p:cNvPr id="1026" name="Picture 2" descr="Contact opnemen met de gemeente Zoetermeer | Zoetermeerwijz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2763" y="2117448"/>
            <a:ext cx="1616352" cy="1616352"/>
          </a:xfrm>
          <a:prstGeom prst="rect">
            <a:avLst/>
          </a:prstGeom>
          <a:noFill/>
          <a:extLst>
            <a:ext uri="{909E8E84-426E-40DD-AFC4-6F175D3DCCD1}">
              <a14:hiddenFill xmlns:a14="http://schemas.microsoft.com/office/drawing/2010/main">
                <a:solidFill>
                  <a:srgbClr val="FFFFFF"/>
                </a:solidFill>
              </a14:hiddenFill>
            </a:ext>
          </a:extLst>
        </p:spPr>
      </p:pic>
      <p:pic>
        <p:nvPicPr>
          <p:cNvPr id="11" name="Afbeelding 10" descr="Sos_Logo_nieuw_met_url.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9983" y="5125243"/>
            <a:ext cx="1579034" cy="1579034"/>
          </a:xfrm>
          <a:prstGeom prst="rect">
            <a:avLst/>
          </a:prstGeom>
        </p:spPr>
      </p:pic>
      <p:pic>
        <p:nvPicPr>
          <p:cNvPr id="14" name="Afbeelding 1" descr="logo_vvn_RGB.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75168" y="4274780"/>
            <a:ext cx="1781145" cy="401995"/>
          </a:xfrm>
          <a:prstGeom prst="rect">
            <a:avLst/>
          </a:prstGeom>
          <a:noFill/>
          <a:ln w="9525">
            <a:noFill/>
            <a:miter lim="800000"/>
            <a:headEnd/>
            <a:tailEnd/>
          </a:ln>
        </p:spPr>
      </p:pic>
      <p:sp>
        <p:nvSpPr>
          <p:cNvPr id="54" name="Rechthoek 53">
            <a:extLst>
              <a:ext uri="{FF2B5EF4-FFF2-40B4-BE49-F238E27FC236}">
                <a16:creationId xmlns:a16="http://schemas.microsoft.com/office/drawing/2014/main" id="{AEEE8896-7981-6F52-55CD-2D4756E44225}"/>
              </a:ext>
            </a:extLst>
          </p:cNvPr>
          <p:cNvSpPr/>
          <p:nvPr/>
        </p:nvSpPr>
        <p:spPr>
          <a:xfrm>
            <a:off x="3104739" y="152712"/>
            <a:ext cx="8257890" cy="6552576"/>
          </a:xfrm>
          <a:prstGeom prst="rect">
            <a:avLst/>
          </a:prstGeom>
          <a:gradFill>
            <a:gsLst>
              <a:gs pos="100000">
                <a:srgbClr val="FF0000"/>
              </a:gs>
              <a:gs pos="0">
                <a:srgbClr val="FF3300"/>
              </a:gs>
            </a:gsLst>
            <a:lin ang="5400000" scaled="1"/>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a:p>
        </p:txBody>
      </p:sp>
      <p:pic>
        <p:nvPicPr>
          <p:cNvPr id="55" name="Picture 2" descr="OnderwijsAdvies en Marant gaan verder onder de naam 1801 - OnderwijsAdvies">
            <a:extLst>
              <a:ext uri="{FF2B5EF4-FFF2-40B4-BE49-F238E27FC236}">
                <a16:creationId xmlns:a16="http://schemas.microsoft.com/office/drawing/2014/main" id="{30205E0D-C5B6-A3C5-FCB0-BE09F433BED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326944" y="383465"/>
            <a:ext cx="2217085" cy="1163970"/>
          </a:xfrm>
          <a:prstGeom prst="rect">
            <a:avLst/>
          </a:prstGeom>
          <a:noFill/>
          <a:ln w="63500">
            <a:noFill/>
          </a:ln>
          <a:effectLst/>
          <a:scene3d>
            <a:camera prst="orthographicFront"/>
            <a:lightRig rig="threePt" dir="t"/>
          </a:scene3d>
          <a:sp3d/>
          <a:extLst>
            <a:ext uri="{909E8E84-426E-40DD-AFC4-6F175D3DCCD1}">
              <a14:hiddenFill xmlns:a14="http://schemas.microsoft.com/office/drawing/2010/main">
                <a:solidFill>
                  <a:srgbClr val="FFFFFF"/>
                </a:solidFill>
              </a14:hiddenFill>
            </a:ext>
          </a:extLst>
        </p:spPr>
      </p:pic>
      <p:grpSp>
        <p:nvGrpSpPr>
          <p:cNvPr id="56" name="Groep 55">
            <a:extLst>
              <a:ext uri="{FF2B5EF4-FFF2-40B4-BE49-F238E27FC236}">
                <a16:creationId xmlns:a16="http://schemas.microsoft.com/office/drawing/2014/main" id="{8C8121FE-BE7E-816F-3714-37CFEDF4E684}"/>
              </a:ext>
            </a:extLst>
          </p:cNvPr>
          <p:cNvGrpSpPr/>
          <p:nvPr/>
        </p:nvGrpSpPr>
        <p:grpSpPr>
          <a:xfrm>
            <a:off x="3739106" y="1845921"/>
            <a:ext cx="6989156" cy="3988100"/>
            <a:chOff x="2029435" y="1993051"/>
            <a:chExt cx="6989156" cy="3988100"/>
          </a:xfrm>
        </p:grpSpPr>
        <p:sp>
          <p:nvSpPr>
            <p:cNvPr id="58" name="Ovaal 57">
              <a:extLst>
                <a:ext uri="{FF2B5EF4-FFF2-40B4-BE49-F238E27FC236}">
                  <a16:creationId xmlns:a16="http://schemas.microsoft.com/office/drawing/2014/main" id="{1AD96E3B-594B-594A-9581-39A03BF409D9}"/>
                </a:ext>
              </a:extLst>
            </p:cNvPr>
            <p:cNvSpPr/>
            <p:nvPr/>
          </p:nvSpPr>
          <p:spPr>
            <a:xfrm>
              <a:off x="2283743" y="3266235"/>
              <a:ext cx="2406391" cy="2315656"/>
            </a:xfrm>
            <a:prstGeom prst="ellipse">
              <a:avLst/>
            </a:prstGeom>
            <a:noFill/>
            <a:ln w="254000">
              <a:solidFill>
                <a:schemeClr val="bg1"/>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a:p>
          </p:txBody>
        </p:sp>
        <p:sp>
          <p:nvSpPr>
            <p:cNvPr id="59" name="Ovaal 58">
              <a:extLst>
                <a:ext uri="{FF2B5EF4-FFF2-40B4-BE49-F238E27FC236}">
                  <a16:creationId xmlns:a16="http://schemas.microsoft.com/office/drawing/2014/main" id="{4443D4FB-FA0A-93F2-DB6A-CAB0A7FB53C0}"/>
                </a:ext>
              </a:extLst>
            </p:cNvPr>
            <p:cNvSpPr/>
            <p:nvPr/>
          </p:nvSpPr>
          <p:spPr>
            <a:xfrm>
              <a:off x="6332384" y="3246048"/>
              <a:ext cx="2406391" cy="2315656"/>
            </a:xfrm>
            <a:prstGeom prst="ellipse">
              <a:avLst/>
            </a:prstGeom>
            <a:noFill/>
            <a:ln w="254000">
              <a:solidFill>
                <a:schemeClr val="bg1"/>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a:p>
          </p:txBody>
        </p:sp>
        <p:cxnSp>
          <p:nvCxnSpPr>
            <p:cNvPr id="60" name="Rechte verbindingslijn 59">
              <a:extLst>
                <a:ext uri="{FF2B5EF4-FFF2-40B4-BE49-F238E27FC236}">
                  <a16:creationId xmlns:a16="http://schemas.microsoft.com/office/drawing/2014/main" id="{2BC3AA71-EE06-71A7-0E13-D0A7F8BAAD95}"/>
                </a:ext>
              </a:extLst>
            </p:cNvPr>
            <p:cNvCxnSpPr/>
            <p:nvPr/>
          </p:nvCxnSpPr>
          <p:spPr>
            <a:xfrm flipH="1">
              <a:off x="3518891" y="4152051"/>
              <a:ext cx="2138285" cy="244208"/>
            </a:xfrm>
            <a:prstGeom prst="line">
              <a:avLst/>
            </a:prstGeom>
            <a:ln w="254000" cap="rnd">
              <a:solidFill>
                <a:schemeClr val="bg1"/>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cxnSp>
          <p:nvCxnSpPr>
            <p:cNvPr id="61" name="Rechte verbindingslijn 60">
              <a:extLst>
                <a:ext uri="{FF2B5EF4-FFF2-40B4-BE49-F238E27FC236}">
                  <a16:creationId xmlns:a16="http://schemas.microsoft.com/office/drawing/2014/main" id="{391C2799-1E9C-750A-3C99-58E5BA08F2A1}"/>
                </a:ext>
              </a:extLst>
            </p:cNvPr>
            <p:cNvCxnSpPr/>
            <p:nvPr/>
          </p:nvCxnSpPr>
          <p:spPr>
            <a:xfrm flipH="1" flipV="1">
              <a:off x="4462516" y="2552035"/>
              <a:ext cx="1110755" cy="1834958"/>
            </a:xfrm>
            <a:prstGeom prst="line">
              <a:avLst/>
            </a:prstGeom>
            <a:ln w="254000" cap="rnd">
              <a:solidFill>
                <a:schemeClr val="bg1"/>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cxnSp>
          <p:nvCxnSpPr>
            <p:cNvPr id="62" name="Rechte verbindingslijn 61">
              <a:extLst>
                <a:ext uri="{FF2B5EF4-FFF2-40B4-BE49-F238E27FC236}">
                  <a16:creationId xmlns:a16="http://schemas.microsoft.com/office/drawing/2014/main" id="{A232C535-CCD9-FC69-7045-493F2FEA47D6}"/>
                </a:ext>
              </a:extLst>
            </p:cNvPr>
            <p:cNvCxnSpPr/>
            <p:nvPr/>
          </p:nvCxnSpPr>
          <p:spPr>
            <a:xfrm flipV="1">
              <a:off x="5432498" y="2939694"/>
              <a:ext cx="1216476" cy="1484369"/>
            </a:xfrm>
            <a:prstGeom prst="line">
              <a:avLst/>
            </a:prstGeom>
            <a:ln w="254000" cap="rnd">
              <a:solidFill>
                <a:schemeClr val="bg1"/>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grpSp>
          <p:nvGrpSpPr>
            <p:cNvPr id="63" name="Groep 62">
              <a:extLst>
                <a:ext uri="{FF2B5EF4-FFF2-40B4-BE49-F238E27FC236}">
                  <a16:creationId xmlns:a16="http://schemas.microsoft.com/office/drawing/2014/main" id="{B440DEDE-BD12-B589-13F2-B060F29B6D0D}"/>
                </a:ext>
              </a:extLst>
            </p:cNvPr>
            <p:cNvGrpSpPr/>
            <p:nvPr/>
          </p:nvGrpSpPr>
          <p:grpSpPr>
            <a:xfrm rot="21222565">
              <a:off x="4024097" y="2309755"/>
              <a:ext cx="876836" cy="130720"/>
              <a:chOff x="4454100" y="2807053"/>
              <a:chExt cx="876836" cy="130720"/>
            </a:xfrm>
          </p:grpSpPr>
          <p:cxnSp>
            <p:nvCxnSpPr>
              <p:cNvPr id="1036" name="Rechte verbindingslijn 1035">
                <a:extLst>
                  <a:ext uri="{FF2B5EF4-FFF2-40B4-BE49-F238E27FC236}">
                    <a16:creationId xmlns:a16="http://schemas.microsoft.com/office/drawing/2014/main" id="{921B829F-F41D-5386-A97D-0F178B7382D4}"/>
                  </a:ext>
                </a:extLst>
              </p:cNvPr>
              <p:cNvCxnSpPr/>
              <p:nvPr/>
            </p:nvCxnSpPr>
            <p:spPr>
              <a:xfrm flipH="1">
                <a:off x="4454100" y="2937772"/>
                <a:ext cx="876835" cy="0"/>
              </a:xfrm>
              <a:prstGeom prst="line">
                <a:avLst/>
              </a:prstGeom>
              <a:ln w="254000" cap="rnd">
                <a:solidFill>
                  <a:schemeClr val="bg1"/>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cxnSp>
            <p:nvCxnSpPr>
              <p:cNvPr id="1037" name="Rechte verbindingslijn 1036">
                <a:extLst>
                  <a:ext uri="{FF2B5EF4-FFF2-40B4-BE49-F238E27FC236}">
                    <a16:creationId xmlns:a16="http://schemas.microsoft.com/office/drawing/2014/main" id="{3DF99EFF-4040-D399-89F0-890D793BF6F7}"/>
                  </a:ext>
                </a:extLst>
              </p:cNvPr>
              <p:cNvCxnSpPr/>
              <p:nvPr/>
            </p:nvCxnSpPr>
            <p:spPr>
              <a:xfrm flipH="1" flipV="1">
                <a:off x="4454100" y="2807053"/>
                <a:ext cx="876836" cy="130720"/>
              </a:xfrm>
              <a:prstGeom prst="line">
                <a:avLst/>
              </a:prstGeom>
              <a:ln w="254000" cap="rnd">
                <a:solidFill>
                  <a:schemeClr val="bg1"/>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grpSp>
        <p:cxnSp>
          <p:nvCxnSpPr>
            <p:cNvPr id="1024" name="Rechte verbindingslijn 1023">
              <a:extLst>
                <a:ext uri="{FF2B5EF4-FFF2-40B4-BE49-F238E27FC236}">
                  <a16:creationId xmlns:a16="http://schemas.microsoft.com/office/drawing/2014/main" id="{78A33615-CF05-1D2F-DDDE-F52B6B48D902}"/>
                </a:ext>
              </a:extLst>
            </p:cNvPr>
            <p:cNvCxnSpPr/>
            <p:nvPr/>
          </p:nvCxnSpPr>
          <p:spPr>
            <a:xfrm flipH="1">
              <a:off x="2416316" y="2971590"/>
              <a:ext cx="1596727" cy="568"/>
            </a:xfrm>
            <a:prstGeom prst="line">
              <a:avLst/>
            </a:prstGeom>
            <a:ln w="127000" cap="rnd">
              <a:solidFill>
                <a:schemeClr val="bg1"/>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sp>
          <p:nvSpPr>
            <p:cNvPr id="1025" name="Boog 1024">
              <a:extLst>
                <a:ext uri="{FF2B5EF4-FFF2-40B4-BE49-F238E27FC236}">
                  <a16:creationId xmlns:a16="http://schemas.microsoft.com/office/drawing/2014/main" id="{6399AD18-4B01-3FBB-8BF2-B5E792FFB3FD}"/>
                </a:ext>
              </a:extLst>
            </p:cNvPr>
            <p:cNvSpPr/>
            <p:nvPr/>
          </p:nvSpPr>
          <p:spPr>
            <a:xfrm rot="16411895">
              <a:off x="6121236" y="3018415"/>
              <a:ext cx="2862100" cy="2932610"/>
            </a:xfrm>
            <a:prstGeom prst="arc">
              <a:avLst/>
            </a:prstGeom>
            <a:ln w="63500">
              <a:solidFill>
                <a:schemeClr val="bg1"/>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nl-NL"/>
            </a:p>
          </p:txBody>
        </p:sp>
        <p:sp>
          <p:nvSpPr>
            <p:cNvPr id="1027" name="Koorde 1026">
              <a:extLst>
                <a:ext uri="{FF2B5EF4-FFF2-40B4-BE49-F238E27FC236}">
                  <a16:creationId xmlns:a16="http://schemas.microsoft.com/office/drawing/2014/main" id="{DADFC165-1762-258E-43DA-2C712CC5D9DC}"/>
                </a:ext>
              </a:extLst>
            </p:cNvPr>
            <p:cNvSpPr/>
            <p:nvPr/>
          </p:nvSpPr>
          <p:spPr>
            <a:xfrm rot="21061529">
              <a:off x="6795169" y="2606303"/>
              <a:ext cx="494204" cy="338950"/>
            </a:xfrm>
            <a:prstGeom prst="chord">
              <a:avLst>
                <a:gd name="adj1" fmla="val 2700000"/>
                <a:gd name="adj2" fmla="val 18685856"/>
              </a:avLst>
            </a:prstGeom>
            <a:solidFill>
              <a:schemeClr val="bg1"/>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a:p>
          </p:txBody>
        </p:sp>
        <p:sp>
          <p:nvSpPr>
            <p:cNvPr id="1028" name="Afgeronde rechthoek 108">
              <a:extLst>
                <a:ext uri="{FF2B5EF4-FFF2-40B4-BE49-F238E27FC236}">
                  <a16:creationId xmlns:a16="http://schemas.microsoft.com/office/drawing/2014/main" id="{AB9D3CFC-34F8-ABE2-1760-E126DAB822C5}"/>
                </a:ext>
              </a:extLst>
            </p:cNvPr>
            <p:cNvSpPr/>
            <p:nvPr/>
          </p:nvSpPr>
          <p:spPr>
            <a:xfrm>
              <a:off x="2416316" y="3029141"/>
              <a:ext cx="170498" cy="222102"/>
            </a:xfrm>
            <a:prstGeom prst="roundRect">
              <a:avLst/>
            </a:prstGeom>
            <a:solidFill>
              <a:schemeClr val="bg1"/>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NL" dirty="0"/>
                <a:t>8</a:t>
              </a:r>
            </a:p>
          </p:txBody>
        </p:sp>
        <p:sp>
          <p:nvSpPr>
            <p:cNvPr id="1029" name="Boog 1028">
              <a:extLst>
                <a:ext uri="{FF2B5EF4-FFF2-40B4-BE49-F238E27FC236}">
                  <a16:creationId xmlns:a16="http://schemas.microsoft.com/office/drawing/2014/main" id="{BA09C0F9-1A7C-3CD2-1D9A-DDD6BF5F6760}"/>
                </a:ext>
              </a:extLst>
            </p:cNvPr>
            <p:cNvSpPr/>
            <p:nvPr/>
          </p:nvSpPr>
          <p:spPr>
            <a:xfrm rot="17665852">
              <a:off x="2012933" y="3099749"/>
              <a:ext cx="2897904" cy="2864900"/>
            </a:xfrm>
            <a:prstGeom prst="arc">
              <a:avLst>
                <a:gd name="adj1" fmla="val 16050658"/>
                <a:gd name="adj2" fmla="val 698650"/>
              </a:avLst>
            </a:prstGeom>
            <a:ln w="63500">
              <a:solidFill>
                <a:schemeClr val="bg1"/>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nl-NL"/>
            </a:p>
          </p:txBody>
        </p:sp>
        <p:cxnSp>
          <p:nvCxnSpPr>
            <p:cNvPr id="1030" name="Rechte verbindingslijn 1029">
              <a:extLst>
                <a:ext uri="{FF2B5EF4-FFF2-40B4-BE49-F238E27FC236}">
                  <a16:creationId xmlns:a16="http://schemas.microsoft.com/office/drawing/2014/main" id="{9BD41F88-C817-B253-4A65-0AE41C0AE87D}"/>
                </a:ext>
              </a:extLst>
            </p:cNvPr>
            <p:cNvCxnSpPr/>
            <p:nvPr/>
          </p:nvCxnSpPr>
          <p:spPr>
            <a:xfrm flipH="1">
              <a:off x="3556374" y="2980156"/>
              <a:ext cx="1053852" cy="1402198"/>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1" name="Rechte verbindingslijn 1030">
              <a:extLst>
                <a:ext uri="{FF2B5EF4-FFF2-40B4-BE49-F238E27FC236}">
                  <a16:creationId xmlns:a16="http://schemas.microsoft.com/office/drawing/2014/main" id="{9C3E44B5-AAF1-911A-D2E3-A14176DFCED0}"/>
                </a:ext>
              </a:extLst>
            </p:cNvPr>
            <p:cNvCxnSpPr/>
            <p:nvPr/>
          </p:nvCxnSpPr>
          <p:spPr>
            <a:xfrm>
              <a:off x="3248236" y="3026397"/>
              <a:ext cx="269753" cy="1365693"/>
            </a:xfrm>
            <a:prstGeom prst="line">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2" name="Rechte verbindingslijn 1031">
              <a:extLst>
                <a:ext uri="{FF2B5EF4-FFF2-40B4-BE49-F238E27FC236}">
                  <a16:creationId xmlns:a16="http://schemas.microsoft.com/office/drawing/2014/main" id="{8E328C53-0076-2612-526B-FAB02C8B6C59}"/>
                </a:ext>
              </a:extLst>
            </p:cNvPr>
            <p:cNvCxnSpPr/>
            <p:nvPr/>
          </p:nvCxnSpPr>
          <p:spPr>
            <a:xfrm flipH="1" flipV="1">
              <a:off x="3518890" y="4396258"/>
              <a:ext cx="2054381" cy="281911"/>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033" name="Ovaal 1032">
              <a:extLst>
                <a:ext uri="{FF2B5EF4-FFF2-40B4-BE49-F238E27FC236}">
                  <a16:creationId xmlns:a16="http://schemas.microsoft.com/office/drawing/2014/main" id="{E4953B77-87B4-67E6-5242-7552D10A32BC}"/>
                </a:ext>
              </a:extLst>
            </p:cNvPr>
            <p:cNvSpPr/>
            <p:nvPr/>
          </p:nvSpPr>
          <p:spPr>
            <a:xfrm>
              <a:off x="5231903" y="4043291"/>
              <a:ext cx="775594" cy="7615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a:p>
          </p:txBody>
        </p:sp>
        <p:cxnSp>
          <p:nvCxnSpPr>
            <p:cNvPr id="1034" name="Rechte verbindingslijn 1033">
              <a:extLst>
                <a:ext uri="{FF2B5EF4-FFF2-40B4-BE49-F238E27FC236}">
                  <a16:creationId xmlns:a16="http://schemas.microsoft.com/office/drawing/2014/main" id="{841A0A6D-8A81-8130-524F-8D896A79EE58}"/>
                </a:ext>
              </a:extLst>
            </p:cNvPr>
            <p:cNvCxnSpPr/>
            <p:nvPr/>
          </p:nvCxnSpPr>
          <p:spPr>
            <a:xfrm flipH="1" flipV="1">
              <a:off x="6315635" y="1993052"/>
              <a:ext cx="1236651" cy="2421741"/>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5" name="Rechte verbindingslijn 1034">
              <a:extLst>
                <a:ext uri="{FF2B5EF4-FFF2-40B4-BE49-F238E27FC236}">
                  <a16:creationId xmlns:a16="http://schemas.microsoft.com/office/drawing/2014/main" id="{DDC6EFD4-6DFD-12BC-D3A0-36B49FAB813B}"/>
                </a:ext>
              </a:extLst>
            </p:cNvPr>
            <p:cNvCxnSpPr/>
            <p:nvPr/>
          </p:nvCxnSpPr>
          <p:spPr>
            <a:xfrm flipH="1">
              <a:off x="5881064" y="1993051"/>
              <a:ext cx="434572"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7" name="Tekstvak 1032">
            <a:extLst>
              <a:ext uri="{FF2B5EF4-FFF2-40B4-BE49-F238E27FC236}">
                <a16:creationId xmlns:a16="http://schemas.microsoft.com/office/drawing/2014/main" id="{68CBF0EF-72A5-8188-34F0-219F5021C772}"/>
              </a:ext>
            </a:extLst>
          </p:cNvPr>
          <p:cNvSpPr txBox="1"/>
          <p:nvPr/>
        </p:nvSpPr>
        <p:spPr>
          <a:xfrm>
            <a:off x="3104739" y="5632135"/>
            <a:ext cx="8257890" cy="830997"/>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4800" b="1" dirty="0">
                <a:solidFill>
                  <a:schemeClr val="bg1"/>
                </a:solidFill>
              </a:rPr>
              <a:t>PRAKTISCH VERKEERSEXAMEN</a:t>
            </a:r>
          </a:p>
        </p:txBody>
      </p:sp>
    </p:spTree>
    <p:extLst>
      <p:ext uri="{BB962C8B-B14F-4D97-AF65-F5344CB8AC3E}">
        <p14:creationId xmlns:p14="http://schemas.microsoft.com/office/powerpoint/2010/main" val="29496752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nodeType="clickEffect">
                                  <p:stCondLst>
                                    <p:cond delay="0"/>
                                  </p:stCondLst>
                                  <p:childTnLst>
                                    <p:anim calcmode="lin" valueType="num">
                                      <p:cBhvr additive="base">
                                        <p:cTn id="6" dur="1500"/>
                                        <p:tgtEl>
                                          <p:spTgt spid="56"/>
                                        </p:tgtEl>
                                        <p:attrNameLst>
                                          <p:attrName>ppt_x</p:attrName>
                                        </p:attrNameLst>
                                      </p:cBhvr>
                                      <p:tavLst>
                                        <p:tav tm="0">
                                          <p:val>
                                            <p:strVal val="ppt_x"/>
                                          </p:val>
                                        </p:tav>
                                        <p:tav tm="100000">
                                          <p:val>
                                            <p:strVal val="1+ppt_w/2"/>
                                          </p:val>
                                        </p:tav>
                                      </p:tavLst>
                                    </p:anim>
                                    <p:anim calcmode="lin" valueType="num">
                                      <p:cBhvr additive="base">
                                        <p:cTn id="7" dur="1500"/>
                                        <p:tgtEl>
                                          <p:spTgt spid="56"/>
                                        </p:tgtEl>
                                        <p:attrNameLst>
                                          <p:attrName>ppt_y</p:attrName>
                                        </p:attrNameLst>
                                      </p:cBhvr>
                                      <p:tavLst>
                                        <p:tav tm="0">
                                          <p:val>
                                            <p:strVal val="ppt_y"/>
                                          </p:val>
                                        </p:tav>
                                        <p:tav tm="100000">
                                          <p:val>
                                            <p:strVal val="ppt_y"/>
                                          </p:val>
                                        </p:tav>
                                      </p:tavLst>
                                    </p:anim>
                                    <p:set>
                                      <p:cBhvr>
                                        <p:cTn id="8" dur="1" fill="hold">
                                          <p:stCondLst>
                                            <p:cond delay="1499"/>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10</a:t>
            </a:fld>
            <a:endParaRPr lang="nl-NL"/>
          </a:p>
        </p:txBody>
      </p:sp>
      <p:sp>
        <p:nvSpPr>
          <p:cNvPr id="30" name="Rechthoek 29"/>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rechtsaf.</a:t>
            </a:r>
          </a:p>
          <a:p>
            <a:pPr marL="342900" indent="-342900">
              <a:buFont typeface="+mj-lt"/>
              <a:buAutoNum type="arabicPeriod"/>
            </a:pPr>
            <a:r>
              <a:rPr lang="nl-NL" dirty="0">
                <a:solidFill>
                  <a:schemeClr val="tx1"/>
                </a:solidFill>
              </a:rPr>
              <a:t>Wie heeft er voorrang?</a:t>
            </a:r>
          </a:p>
          <a:p>
            <a:pPr marL="342900" indent="-342900">
              <a:buFont typeface="+mj-lt"/>
              <a:buAutoNum type="arabicPeriod"/>
            </a:pPr>
            <a:r>
              <a:rPr lang="nl-NL" dirty="0">
                <a:solidFill>
                  <a:schemeClr val="tx1"/>
                </a:solidFill>
              </a:rPr>
              <a:t>Welke handelingen moet je uitvoeren?</a:t>
            </a:r>
          </a:p>
          <a:p>
            <a:endParaRPr lang="nl-NL" dirty="0">
              <a:solidFill>
                <a:schemeClr val="tx1"/>
              </a:solidFill>
            </a:endParaRPr>
          </a:p>
        </p:txBody>
      </p:sp>
      <p:sp>
        <p:nvSpPr>
          <p:cNvPr id="31" name="PIJL-RECHTS 1"/>
          <p:cNvSpPr/>
          <p:nvPr/>
        </p:nvSpPr>
        <p:spPr>
          <a:xfrm>
            <a:off x="831330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cxnSp>
        <p:nvCxnSpPr>
          <p:cNvPr id="5" name="Rechte verbindingslijn 4">
            <a:extLst>
              <a:ext uri="{FF2B5EF4-FFF2-40B4-BE49-F238E27FC236}">
                <a16:creationId xmlns:a16="http://schemas.microsoft.com/office/drawing/2014/main" id="{3CE7EFB5-5C03-BE94-162D-654A5108BC47}"/>
              </a:ext>
            </a:extLst>
          </p:cNvPr>
          <p:cNvCxnSpPr/>
          <p:nvPr/>
        </p:nvCxnSpPr>
        <p:spPr>
          <a:xfrm>
            <a:off x="2973916" y="3160502"/>
            <a:ext cx="89324" cy="0"/>
          </a:xfrm>
          <a:prstGeom prst="line">
            <a:avLst/>
          </a:prstGeom>
          <a:ln>
            <a:solidFill>
              <a:srgbClr val="FFFF66"/>
            </a:solidFill>
          </a:ln>
        </p:spPr>
        <p:style>
          <a:lnRef idx="1">
            <a:schemeClr val="accent1"/>
          </a:lnRef>
          <a:fillRef idx="0">
            <a:schemeClr val="accent1"/>
          </a:fillRef>
          <a:effectRef idx="0">
            <a:schemeClr val="accent1"/>
          </a:effectRef>
          <a:fontRef idx="minor">
            <a:schemeClr val="tx1"/>
          </a:fontRef>
        </p:style>
      </p:cxnSp>
      <p:cxnSp>
        <p:nvCxnSpPr>
          <p:cNvPr id="6" name="Rechte verbindingslijn 5">
            <a:extLst>
              <a:ext uri="{FF2B5EF4-FFF2-40B4-BE49-F238E27FC236}">
                <a16:creationId xmlns:a16="http://schemas.microsoft.com/office/drawing/2014/main" id="{D26C0422-706D-900C-EA51-A410EF92EF9F}"/>
              </a:ext>
            </a:extLst>
          </p:cNvPr>
          <p:cNvCxnSpPr>
            <a:cxnSpLocks/>
          </p:cNvCxnSpPr>
          <p:nvPr/>
        </p:nvCxnSpPr>
        <p:spPr>
          <a:xfrm>
            <a:off x="3706091" y="3160502"/>
            <a:ext cx="117764" cy="0"/>
          </a:xfrm>
          <a:prstGeom prst="line">
            <a:avLst/>
          </a:prstGeom>
          <a:ln>
            <a:solidFill>
              <a:srgbClr val="FFFF66"/>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184668B8-F1A4-AA9B-CCD0-12606604A315}"/>
              </a:ext>
            </a:extLst>
          </p:cNvPr>
          <p:cNvCxnSpPr>
            <a:cxnSpLocks/>
          </p:cNvCxnSpPr>
          <p:nvPr/>
        </p:nvCxnSpPr>
        <p:spPr>
          <a:xfrm flipH="1">
            <a:off x="6483927" y="2978727"/>
            <a:ext cx="69273" cy="0"/>
          </a:xfrm>
          <a:prstGeom prst="line">
            <a:avLst/>
          </a:prstGeom>
          <a:ln w="19050">
            <a:solidFill>
              <a:srgbClr val="FFFF66"/>
            </a:solidFill>
          </a:ln>
        </p:spPr>
        <p:style>
          <a:lnRef idx="1">
            <a:schemeClr val="accent1"/>
          </a:lnRef>
          <a:fillRef idx="0">
            <a:schemeClr val="accent1"/>
          </a:fillRef>
          <a:effectRef idx="0">
            <a:schemeClr val="accent1"/>
          </a:effectRef>
          <a:fontRef idx="minor">
            <a:schemeClr val="tx1"/>
          </a:fontRef>
        </p:style>
      </p:cxnSp>
      <p:grpSp>
        <p:nvGrpSpPr>
          <p:cNvPr id="4" name="Groep 3">
            <a:extLst>
              <a:ext uri="{FF2B5EF4-FFF2-40B4-BE49-F238E27FC236}">
                <a16:creationId xmlns:a16="http://schemas.microsoft.com/office/drawing/2014/main" id="{C323F8DA-D63D-3170-7ED7-B48C18E89E2D}"/>
              </a:ext>
            </a:extLst>
          </p:cNvPr>
          <p:cNvGrpSpPr/>
          <p:nvPr/>
        </p:nvGrpSpPr>
        <p:grpSpPr>
          <a:xfrm>
            <a:off x="2564341" y="3395539"/>
            <a:ext cx="819150" cy="451246"/>
            <a:chOff x="5391150" y="3695644"/>
            <a:chExt cx="819150" cy="451246"/>
          </a:xfrm>
        </p:grpSpPr>
        <p:sp>
          <p:nvSpPr>
            <p:cNvPr id="7" name="Rechthoek 6">
              <a:extLst>
                <a:ext uri="{FF2B5EF4-FFF2-40B4-BE49-F238E27FC236}">
                  <a16:creationId xmlns:a16="http://schemas.microsoft.com/office/drawing/2014/main" id="{15EEB92A-E49A-BD10-A38B-A9EBC648C202}"/>
                </a:ext>
              </a:extLst>
            </p:cNvPr>
            <p:cNvSpPr/>
            <p:nvPr/>
          </p:nvSpPr>
          <p:spPr>
            <a:xfrm>
              <a:off x="5480505" y="369686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latin typeface="Century Gothic" panose="020B0502020202020204" pitchFamily="34" charset="0"/>
                  <a:cs typeface="Arial" panose="020B0604020202020204" pitchFamily="34" charset="0"/>
                </a:rPr>
                <a:t>8</a:t>
              </a:r>
            </a:p>
          </p:txBody>
        </p:sp>
        <p:grpSp>
          <p:nvGrpSpPr>
            <p:cNvPr id="8" name="Groep 7">
              <a:extLst>
                <a:ext uri="{FF2B5EF4-FFF2-40B4-BE49-F238E27FC236}">
                  <a16:creationId xmlns:a16="http://schemas.microsoft.com/office/drawing/2014/main" id="{9DC5AD47-0591-2E2D-8338-07D0E349B9C1}"/>
                </a:ext>
              </a:extLst>
            </p:cNvPr>
            <p:cNvGrpSpPr/>
            <p:nvPr/>
          </p:nvGrpSpPr>
          <p:grpSpPr>
            <a:xfrm>
              <a:off x="5391150" y="3695644"/>
              <a:ext cx="819150" cy="451246"/>
              <a:chOff x="5857875" y="3623072"/>
              <a:chExt cx="819150" cy="451246"/>
            </a:xfrm>
          </p:grpSpPr>
          <p:sp>
            <p:nvSpPr>
              <p:cNvPr id="10" name="Rechthoek 9">
                <a:extLst>
                  <a:ext uri="{FF2B5EF4-FFF2-40B4-BE49-F238E27FC236}">
                    <a16:creationId xmlns:a16="http://schemas.microsoft.com/office/drawing/2014/main" id="{1E611C74-3CB7-6719-9ACF-D7C4413E36AA}"/>
                  </a:ext>
                </a:extLst>
              </p:cNvPr>
              <p:cNvSpPr/>
              <p:nvPr/>
            </p:nvSpPr>
            <p:spPr>
              <a:xfrm>
                <a:off x="6029326" y="3640931"/>
                <a:ext cx="561974" cy="433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AvenirNext LT Pro Bold" panose="020B0804020202020204" pitchFamily="34" charset="0"/>
                    <a:cs typeface="Arial" panose="020B0604020202020204" pitchFamily="34" charset="0"/>
                  </a:rPr>
                  <a:t>O</a:t>
                </a:r>
              </a:p>
            </p:txBody>
          </p:sp>
          <p:sp>
            <p:nvSpPr>
              <p:cNvPr id="11" name="Rechthoek 10">
                <a:extLst>
                  <a:ext uri="{FF2B5EF4-FFF2-40B4-BE49-F238E27FC236}">
                    <a16:creationId xmlns:a16="http://schemas.microsoft.com/office/drawing/2014/main" id="{4036A708-0C88-D087-1306-E6D42A55E187}"/>
                  </a:ext>
                </a:extLst>
              </p:cNvPr>
              <p:cNvSpPr/>
              <p:nvPr/>
            </p:nvSpPr>
            <p:spPr>
              <a:xfrm>
                <a:off x="6181725" y="3695699"/>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Century Gothic" panose="020B0502020202020204" pitchFamily="34" charset="0"/>
                    <a:cs typeface="Arial" panose="020B0604020202020204" pitchFamily="34" charset="0"/>
                  </a:rPr>
                  <a:t>1</a:t>
                </a:r>
                <a:endParaRPr lang="nl-NL" b="1" dirty="0">
                  <a:latin typeface="Century Gothic" panose="020B0502020202020204" pitchFamily="34" charset="0"/>
                  <a:cs typeface="Arial" panose="020B0604020202020204" pitchFamily="34" charset="0"/>
                </a:endParaRPr>
              </a:p>
            </p:txBody>
          </p:sp>
          <p:sp>
            <p:nvSpPr>
              <p:cNvPr id="12" name="Rechthoek 11">
                <a:extLst>
                  <a:ext uri="{FF2B5EF4-FFF2-40B4-BE49-F238E27FC236}">
                    <a16:creationId xmlns:a16="http://schemas.microsoft.com/office/drawing/2014/main" id="{BF6C7E93-FCC4-0855-153A-0C00FA11F542}"/>
                  </a:ext>
                </a:extLst>
              </p:cNvPr>
              <p:cNvSpPr/>
              <p:nvPr/>
            </p:nvSpPr>
            <p:spPr>
              <a:xfrm>
                <a:off x="5857875" y="362307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Century Gothic" panose="020B0502020202020204" pitchFamily="34" charset="0"/>
                    <a:cs typeface="Arial" panose="020B0604020202020204" pitchFamily="34" charset="0"/>
                  </a:rPr>
                  <a:t>1</a:t>
                </a:r>
                <a:endParaRPr lang="nl-NL" b="1" dirty="0">
                  <a:latin typeface="Century Gothic" panose="020B0502020202020204" pitchFamily="34" charset="0"/>
                  <a:cs typeface="Arial" panose="020B0604020202020204" pitchFamily="34" charset="0"/>
                </a:endParaRPr>
              </a:p>
            </p:txBody>
          </p:sp>
        </p:grpSp>
      </p:grpSp>
    </p:spTree>
    <p:extLst>
      <p:ext uri="{BB962C8B-B14F-4D97-AF65-F5344CB8AC3E}">
        <p14:creationId xmlns:p14="http://schemas.microsoft.com/office/powerpoint/2010/main" val="2498579102"/>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11</a:t>
            </a:fld>
            <a:endParaRPr lang="nl-NL"/>
          </a:p>
        </p:txBody>
      </p:sp>
      <p:sp>
        <p:nvSpPr>
          <p:cNvPr id="4" name="Rechthoek 3"/>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linksaf.</a:t>
            </a:r>
          </a:p>
          <a:p>
            <a:pPr marL="342900" indent="-342900">
              <a:buFont typeface="+mj-lt"/>
              <a:buAutoNum type="arabicPeriod"/>
            </a:pPr>
            <a:r>
              <a:rPr lang="nl-NL" dirty="0">
                <a:solidFill>
                  <a:schemeClr val="tx1"/>
                </a:solidFill>
              </a:rPr>
              <a:t>Wie heeft er voorrang?</a:t>
            </a:r>
          </a:p>
          <a:p>
            <a:pPr marL="342900" indent="-342900">
              <a:buFont typeface="+mj-lt"/>
              <a:buAutoNum type="arabicPeriod"/>
            </a:pPr>
            <a:r>
              <a:rPr lang="nl-NL" dirty="0">
                <a:solidFill>
                  <a:schemeClr val="tx1"/>
                </a:solidFill>
              </a:rPr>
              <a:t>Welke handelingen moet je uitvoeren?</a:t>
            </a:r>
          </a:p>
          <a:p>
            <a:endParaRPr lang="nl-NL" dirty="0">
              <a:solidFill>
                <a:schemeClr val="tx1"/>
              </a:solidFill>
            </a:endParaRPr>
          </a:p>
        </p:txBody>
      </p:sp>
      <p:sp>
        <p:nvSpPr>
          <p:cNvPr id="5" name="PIJL-RECHTS 1"/>
          <p:cNvSpPr/>
          <p:nvPr/>
        </p:nvSpPr>
        <p:spPr>
          <a:xfrm rot="10800000">
            <a:off x="831330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6" name="Groep 5"/>
          <p:cNvGrpSpPr/>
          <p:nvPr/>
        </p:nvGrpSpPr>
        <p:grpSpPr>
          <a:xfrm>
            <a:off x="1969002" y="2676228"/>
            <a:ext cx="738005" cy="457794"/>
            <a:chOff x="5394754" y="3694628"/>
            <a:chExt cx="738005" cy="457794"/>
          </a:xfrm>
        </p:grpSpPr>
        <p:sp>
          <p:nvSpPr>
            <p:cNvPr id="7" name="Rechthoek 6"/>
            <p:cNvSpPr/>
            <p:nvPr/>
          </p:nvSpPr>
          <p:spPr>
            <a:xfrm>
              <a:off x="5467350" y="370323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dirty="0">
                  <a:latin typeface="Century Gothic" panose="020B0502020202020204" pitchFamily="34" charset="0"/>
                  <a:cs typeface="Arial" panose="020B0604020202020204" pitchFamily="34" charset="0"/>
                </a:rPr>
                <a:t>8</a:t>
              </a:r>
            </a:p>
          </p:txBody>
        </p:sp>
        <p:grpSp>
          <p:nvGrpSpPr>
            <p:cNvPr id="8" name="Groep 7"/>
            <p:cNvGrpSpPr/>
            <p:nvPr/>
          </p:nvGrpSpPr>
          <p:grpSpPr>
            <a:xfrm>
              <a:off x="5394754" y="3694628"/>
              <a:ext cx="738005" cy="457794"/>
              <a:chOff x="5861479" y="3622056"/>
              <a:chExt cx="738005" cy="457794"/>
            </a:xfrm>
          </p:grpSpPr>
          <p:sp>
            <p:nvSpPr>
              <p:cNvPr id="9" name="Rechthoek 8"/>
              <p:cNvSpPr/>
              <p:nvPr/>
            </p:nvSpPr>
            <p:spPr>
              <a:xfrm>
                <a:off x="5982329" y="3646463"/>
                <a:ext cx="561974" cy="433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latin typeface="AvenirNext LT Pro Bold" panose="020B0804020202020204" pitchFamily="34" charset="0"/>
                    <a:cs typeface="Arial" panose="020B0604020202020204" pitchFamily="34" charset="0"/>
                  </a:rPr>
                  <a:t>O</a:t>
                </a:r>
              </a:p>
            </p:txBody>
          </p:sp>
          <p:sp>
            <p:nvSpPr>
              <p:cNvPr id="10" name="Rechthoek 9"/>
              <p:cNvSpPr/>
              <p:nvPr/>
            </p:nvSpPr>
            <p:spPr>
              <a:xfrm>
                <a:off x="6104184" y="3676382"/>
                <a:ext cx="495300" cy="3786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latin typeface="Century Gothic" panose="020B0502020202020204" pitchFamily="34" charset="0"/>
                    <a:cs typeface="Arial" panose="020B0604020202020204" pitchFamily="34" charset="0"/>
                  </a:rPr>
                  <a:t>1</a:t>
                </a:r>
              </a:p>
            </p:txBody>
          </p:sp>
          <p:sp>
            <p:nvSpPr>
              <p:cNvPr id="11" name="Rechthoek 10"/>
              <p:cNvSpPr/>
              <p:nvPr/>
            </p:nvSpPr>
            <p:spPr>
              <a:xfrm>
                <a:off x="5861479" y="3622056"/>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latin typeface="Century Gothic" panose="020B0502020202020204" pitchFamily="34" charset="0"/>
                    <a:cs typeface="Arial" panose="020B0604020202020204" pitchFamily="34" charset="0"/>
                  </a:rPr>
                  <a:t>1</a:t>
                </a:r>
              </a:p>
            </p:txBody>
          </p:sp>
        </p:grpSp>
      </p:grpSp>
      <p:grpSp>
        <p:nvGrpSpPr>
          <p:cNvPr id="13" name="Groep 12">
            <a:extLst>
              <a:ext uri="{FF2B5EF4-FFF2-40B4-BE49-F238E27FC236}">
                <a16:creationId xmlns:a16="http://schemas.microsoft.com/office/drawing/2014/main" id="{8C733063-2DCA-C9AD-0976-F96B5B33C025}"/>
              </a:ext>
            </a:extLst>
          </p:cNvPr>
          <p:cNvGrpSpPr/>
          <p:nvPr/>
        </p:nvGrpSpPr>
        <p:grpSpPr>
          <a:xfrm>
            <a:off x="8101953" y="3224510"/>
            <a:ext cx="819150" cy="451246"/>
            <a:chOff x="5391150" y="3695644"/>
            <a:chExt cx="819150" cy="451246"/>
          </a:xfrm>
        </p:grpSpPr>
        <p:sp>
          <p:nvSpPr>
            <p:cNvPr id="14" name="Rechthoek 13">
              <a:extLst>
                <a:ext uri="{FF2B5EF4-FFF2-40B4-BE49-F238E27FC236}">
                  <a16:creationId xmlns:a16="http://schemas.microsoft.com/office/drawing/2014/main" id="{0B401001-ADD4-7817-0816-061228FFDD54}"/>
                </a:ext>
              </a:extLst>
            </p:cNvPr>
            <p:cNvSpPr/>
            <p:nvPr/>
          </p:nvSpPr>
          <p:spPr>
            <a:xfrm>
              <a:off x="5480505" y="369686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latin typeface="Century Gothic" panose="020B0502020202020204" pitchFamily="34" charset="0"/>
                  <a:cs typeface="Arial" panose="020B0604020202020204" pitchFamily="34" charset="0"/>
                </a:rPr>
                <a:t>8</a:t>
              </a:r>
            </a:p>
          </p:txBody>
        </p:sp>
        <p:grpSp>
          <p:nvGrpSpPr>
            <p:cNvPr id="15" name="Groep 14">
              <a:extLst>
                <a:ext uri="{FF2B5EF4-FFF2-40B4-BE49-F238E27FC236}">
                  <a16:creationId xmlns:a16="http://schemas.microsoft.com/office/drawing/2014/main" id="{4B8746E6-6ED2-9CDB-5F12-9C706B16B114}"/>
                </a:ext>
              </a:extLst>
            </p:cNvPr>
            <p:cNvGrpSpPr/>
            <p:nvPr/>
          </p:nvGrpSpPr>
          <p:grpSpPr>
            <a:xfrm>
              <a:off x="5391150" y="3695644"/>
              <a:ext cx="819150" cy="451246"/>
              <a:chOff x="5857875" y="3623072"/>
              <a:chExt cx="819150" cy="451246"/>
            </a:xfrm>
          </p:grpSpPr>
          <p:sp>
            <p:nvSpPr>
              <p:cNvPr id="16" name="Rechthoek 15">
                <a:extLst>
                  <a:ext uri="{FF2B5EF4-FFF2-40B4-BE49-F238E27FC236}">
                    <a16:creationId xmlns:a16="http://schemas.microsoft.com/office/drawing/2014/main" id="{DE844BAE-F839-31DA-DD0B-5E27B6420EC7}"/>
                  </a:ext>
                </a:extLst>
              </p:cNvPr>
              <p:cNvSpPr/>
              <p:nvPr/>
            </p:nvSpPr>
            <p:spPr>
              <a:xfrm>
                <a:off x="6029326" y="3640931"/>
                <a:ext cx="561974" cy="433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AvenirNext LT Pro Bold" panose="020B0804020202020204" pitchFamily="34" charset="0"/>
                    <a:cs typeface="Arial" panose="020B0604020202020204" pitchFamily="34" charset="0"/>
                  </a:rPr>
                  <a:t>O</a:t>
                </a:r>
              </a:p>
            </p:txBody>
          </p:sp>
          <p:sp>
            <p:nvSpPr>
              <p:cNvPr id="17" name="Rechthoek 16">
                <a:extLst>
                  <a:ext uri="{FF2B5EF4-FFF2-40B4-BE49-F238E27FC236}">
                    <a16:creationId xmlns:a16="http://schemas.microsoft.com/office/drawing/2014/main" id="{EDB0FFE4-5504-535F-0C40-EC9B663E8BA2}"/>
                  </a:ext>
                </a:extLst>
              </p:cNvPr>
              <p:cNvSpPr/>
              <p:nvPr/>
            </p:nvSpPr>
            <p:spPr>
              <a:xfrm>
                <a:off x="6181725" y="3695699"/>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Century Gothic" panose="020B0502020202020204" pitchFamily="34" charset="0"/>
                    <a:cs typeface="Arial" panose="020B0604020202020204" pitchFamily="34" charset="0"/>
                  </a:rPr>
                  <a:t>1</a:t>
                </a:r>
                <a:endParaRPr lang="nl-NL" b="1" dirty="0">
                  <a:latin typeface="Century Gothic" panose="020B0502020202020204" pitchFamily="34" charset="0"/>
                  <a:cs typeface="Arial" panose="020B0604020202020204" pitchFamily="34" charset="0"/>
                </a:endParaRPr>
              </a:p>
            </p:txBody>
          </p:sp>
          <p:sp>
            <p:nvSpPr>
              <p:cNvPr id="18" name="Rechthoek 17">
                <a:extLst>
                  <a:ext uri="{FF2B5EF4-FFF2-40B4-BE49-F238E27FC236}">
                    <a16:creationId xmlns:a16="http://schemas.microsoft.com/office/drawing/2014/main" id="{C9FD079E-BE58-7CEA-DA20-02B60051951F}"/>
                  </a:ext>
                </a:extLst>
              </p:cNvPr>
              <p:cNvSpPr/>
              <p:nvPr/>
            </p:nvSpPr>
            <p:spPr>
              <a:xfrm>
                <a:off x="5857875" y="362307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Century Gothic" panose="020B0502020202020204" pitchFamily="34" charset="0"/>
                    <a:cs typeface="Arial" panose="020B0604020202020204" pitchFamily="34" charset="0"/>
                  </a:rPr>
                  <a:t>1</a:t>
                </a:r>
                <a:endParaRPr lang="nl-NL" b="1" dirty="0">
                  <a:latin typeface="Century Gothic" panose="020B0502020202020204" pitchFamily="34" charset="0"/>
                  <a:cs typeface="Arial" panose="020B0604020202020204" pitchFamily="34" charset="0"/>
                </a:endParaRPr>
              </a:p>
            </p:txBody>
          </p:sp>
        </p:grpSp>
      </p:grpSp>
    </p:spTree>
    <p:extLst>
      <p:ext uri="{BB962C8B-B14F-4D97-AF65-F5344CB8AC3E}">
        <p14:creationId xmlns:p14="http://schemas.microsoft.com/office/powerpoint/2010/main" val="1579973495"/>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12</a:t>
            </a:fld>
            <a:endParaRPr lang="nl-NL"/>
          </a:p>
        </p:txBody>
      </p:sp>
      <p:sp>
        <p:nvSpPr>
          <p:cNvPr id="30" name="Rechthoek 29"/>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neemt de tweede afslag op deze rotonde.</a:t>
            </a:r>
          </a:p>
          <a:p>
            <a:pPr marL="342900" indent="-342900">
              <a:buFont typeface="+mj-lt"/>
              <a:buAutoNum type="arabicPeriod"/>
            </a:pPr>
            <a:r>
              <a:rPr lang="nl-NL" dirty="0">
                <a:solidFill>
                  <a:schemeClr val="tx1"/>
                </a:solidFill>
              </a:rPr>
              <a:t>Waar moet je op letten bij deze rotonde?</a:t>
            </a:r>
          </a:p>
          <a:p>
            <a:pPr marL="342900" indent="-342900">
              <a:buFont typeface="+mj-lt"/>
              <a:buAutoNum type="arabicPeriod"/>
            </a:pPr>
            <a:r>
              <a:rPr lang="nl-NL" dirty="0">
                <a:solidFill>
                  <a:schemeClr val="tx1"/>
                </a:solidFill>
              </a:rPr>
              <a:t>Welke handelingen moet je uitvoeren?</a:t>
            </a:r>
          </a:p>
          <a:p>
            <a:endParaRPr lang="nl-NL" dirty="0">
              <a:solidFill>
                <a:schemeClr val="tx1"/>
              </a:solidFill>
            </a:endParaRPr>
          </a:p>
        </p:txBody>
      </p:sp>
      <p:grpSp>
        <p:nvGrpSpPr>
          <p:cNvPr id="11" name="Groep 10">
            <a:extLst>
              <a:ext uri="{FF2B5EF4-FFF2-40B4-BE49-F238E27FC236}">
                <a16:creationId xmlns:a16="http://schemas.microsoft.com/office/drawing/2014/main" id="{41D15EA9-D621-89E1-84D8-22BE400DB40C}"/>
              </a:ext>
            </a:extLst>
          </p:cNvPr>
          <p:cNvGrpSpPr/>
          <p:nvPr/>
        </p:nvGrpSpPr>
        <p:grpSpPr>
          <a:xfrm>
            <a:off x="9856286" y="3398520"/>
            <a:ext cx="1301822" cy="925285"/>
            <a:chOff x="7046811" y="2631184"/>
            <a:chExt cx="1301822" cy="925285"/>
          </a:xfrm>
        </p:grpSpPr>
        <p:sp>
          <p:nvSpPr>
            <p:cNvPr id="13" name="Rechthoek 12">
              <a:extLst>
                <a:ext uri="{FF2B5EF4-FFF2-40B4-BE49-F238E27FC236}">
                  <a16:creationId xmlns:a16="http://schemas.microsoft.com/office/drawing/2014/main" id="{89A2C47B-BA23-48EC-AF20-2A97A3C2E8C1}"/>
                </a:ext>
              </a:extLst>
            </p:cNvPr>
            <p:cNvSpPr/>
            <p:nvPr/>
          </p:nvSpPr>
          <p:spPr>
            <a:xfrm>
              <a:off x="7313032" y="287475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latin typeface="Century Gothic" panose="020B0502020202020204" pitchFamily="34" charset="0"/>
                  <a:cs typeface="Arial" panose="020B0604020202020204" pitchFamily="34" charset="0"/>
                </a:rPr>
                <a:t>8</a:t>
              </a:r>
            </a:p>
          </p:txBody>
        </p:sp>
        <p:sp>
          <p:nvSpPr>
            <p:cNvPr id="14" name="Rechthoek 13">
              <a:extLst>
                <a:ext uri="{FF2B5EF4-FFF2-40B4-BE49-F238E27FC236}">
                  <a16:creationId xmlns:a16="http://schemas.microsoft.com/office/drawing/2014/main" id="{C6B6317F-A381-9255-C838-770F25481F2C}"/>
                </a:ext>
              </a:extLst>
            </p:cNvPr>
            <p:cNvSpPr/>
            <p:nvPr/>
          </p:nvSpPr>
          <p:spPr>
            <a:xfrm>
              <a:off x="7094436" y="2631184"/>
              <a:ext cx="1066144" cy="9252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b="1" dirty="0">
                  <a:latin typeface="AvenirNext LT Pro Bold" panose="020B0804020202020204" pitchFamily="34" charset="0"/>
                  <a:cs typeface="Arial" panose="020B0604020202020204" pitchFamily="34" charset="0"/>
                </a:rPr>
                <a:t>O</a:t>
              </a:r>
            </a:p>
          </p:txBody>
        </p:sp>
        <p:sp>
          <p:nvSpPr>
            <p:cNvPr id="15" name="Rechthoek 14">
              <a:extLst>
                <a:ext uri="{FF2B5EF4-FFF2-40B4-BE49-F238E27FC236}">
                  <a16:creationId xmlns:a16="http://schemas.microsoft.com/office/drawing/2014/main" id="{75B3EDD1-458A-FBFA-AE0B-C5CE44A465BD}"/>
                </a:ext>
              </a:extLst>
            </p:cNvPr>
            <p:cNvSpPr/>
            <p:nvPr/>
          </p:nvSpPr>
          <p:spPr>
            <a:xfrm>
              <a:off x="7046811" y="2686536"/>
              <a:ext cx="1301822" cy="8106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b="1" dirty="0">
                  <a:latin typeface="Century Gothic" panose="020B0502020202020204" pitchFamily="34" charset="0"/>
                  <a:cs typeface="Arial" panose="020B0604020202020204" pitchFamily="34" charset="0"/>
                </a:rPr>
                <a:t>1</a:t>
              </a:r>
            </a:p>
          </p:txBody>
        </p:sp>
        <p:sp>
          <p:nvSpPr>
            <p:cNvPr id="16" name="Rechthoek 15">
              <a:extLst>
                <a:ext uri="{FF2B5EF4-FFF2-40B4-BE49-F238E27FC236}">
                  <a16:creationId xmlns:a16="http://schemas.microsoft.com/office/drawing/2014/main" id="{F41C12F0-DDB2-08CB-F025-38DD041A5D45}"/>
                </a:ext>
              </a:extLst>
            </p:cNvPr>
            <p:cNvSpPr/>
            <p:nvPr/>
          </p:nvSpPr>
          <p:spPr>
            <a:xfrm>
              <a:off x="7213575" y="2753060"/>
              <a:ext cx="585711" cy="5672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b="1" dirty="0">
                  <a:latin typeface="Century Gothic" panose="020B0502020202020204" pitchFamily="34" charset="0"/>
                  <a:cs typeface="Arial" panose="020B0604020202020204" pitchFamily="34" charset="0"/>
                </a:rPr>
                <a:t>1</a:t>
              </a:r>
            </a:p>
          </p:txBody>
        </p:sp>
      </p:grpSp>
      <p:grpSp>
        <p:nvGrpSpPr>
          <p:cNvPr id="8" name="Groep 7">
            <a:extLst>
              <a:ext uri="{FF2B5EF4-FFF2-40B4-BE49-F238E27FC236}">
                <a16:creationId xmlns:a16="http://schemas.microsoft.com/office/drawing/2014/main" id="{30D6C3C8-4F2E-4CE6-CEC8-64C38A007175}"/>
              </a:ext>
            </a:extLst>
          </p:cNvPr>
          <p:cNvGrpSpPr/>
          <p:nvPr/>
        </p:nvGrpSpPr>
        <p:grpSpPr>
          <a:xfrm>
            <a:off x="8272127" y="5707748"/>
            <a:ext cx="734550" cy="893077"/>
            <a:chOff x="8272127" y="5707748"/>
            <a:chExt cx="734550" cy="893077"/>
          </a:xfrm>
        </p:grpSpPr>
        <p:sp>
          <p:nvSpPr>
            <p:cNvPr id="9" name="Ovaal 8">
              <a:extLst>
                <a:ext uri="{FF2B5EF4-FFF2-40B4-BE49-F238E27FC236}">
                  <a16:creationId xmlns:a16="http://schemas.microsoft.com/office/drawing/2014/main" id="{4C493761-D86D-317C-9179-21E8AA4DEDF3}"/>
                </a:ext>
              </a:extLst>
            </p:cNvPr>
            <p:cNvSpPr>
              <a:spLocks noChangeAspect="1"/>
            </p:cNvSpPr>
            <p:nvPr/>
          </p:nvSpPr>
          <p:spPr>
            <a:xfrm>
              <a:off x="8351402" y="5845440"/>
              <a:ext cx="576000" cy="576000"/>
            </a:xfrm>
            <a:prstGeom prst="ellipse">
              <a:avLst/>
            </a:prstGeom>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Boog 9">
              <a:extLst>
                <a:ext uri="{FF2B5EF4-FFF2-40B4-BE49-F238E27FC236}">
                  <a16:creationId xmlns:a16="http://schemas.microsoft.com/office/drawing/2014/main" id="{7A269B46-DF80-6AD9-DE93-D019A71FC6F1}"/>
                </a:ext>
              </a:extLst>
            </p:cNvPr>
            <p:cNvSpPr>
              <a:spLocks noChangeAspect="1"/>
            </p:cNvSpPr>
            <p:nvPr/>
          </p:nvSpPr>
          <p:spPr>
            <a:xfrm>
              <a:off x="8286677" y="5786933"/>
              <a:ext cx="720000" cy="720000"/>
            </a:xfrm>
            <a:prstGeom prst="arc">
              <a:avLst>
                <a:gd name="adj1" fmla="val 13938034"/>
                <a:gd name="adj2" fmla="val 5329388"/>
              </a:avLst>
            </a:prstGeom>
            <a:ln w="28575">
              <a:solidFill>
                <a:srgbClr val="F4702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cxnSp>
          <p:nvCxnSpPr>
            <p:cNvPr id="12" name="Rechte verbindingslijn 11">
              <a:extLst>
                <a:ext uri="{FF2B5EF4-FFF2-40B4-BE49-F238E27FC236}">
                  <a16:creationId xmlns:a16="http://schemas.microsoft.com/office/drawing/2014/main" id="{C4016C6F-5BCC-4471-F06D-E0D40336D090}"/>
                </a:ext>
              </a:extLst>
            </p:cNvPr>
            <p:cNvCxnSpPr/>
            <p:nvPr/>
          </p:nvCxnSpPr>
          <p:spPr>
            <a:xfrm>
              <a:off x="8656202" y="6497408"/>
              <a:ext cx="0" cy="10341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Rechte verbindingslijn met pijl 16">
              <a:extLst>
                <a:ext uri="{FF2B5EF4-FFF2-40B4-BE49-F238E27FC236}">
                  <a16:creationId xmlns:a16="http://schemas.microsoft.com/office/drawing/2014/main" id="{2775596A-B94B-DBB2-391B-62D2D1D85D33}"/>
                </a:ext>
              </a:extLst>
            </p:cNvPr>
            <p:cNvCxnSpPr>
              <a:cxnSpLocks/>
            </p:cNvCxnSpPr>
            <p:nvPr/>
          </p:nvCxnSpPr>
          <p:spPr>
            <a:xfrm flipH="1" flipV="1">
              <a:off x="8272127" y="5707748"/>
              <a:ext cx="167023" cy="170052"/>
            </a:xfrm>
            <a:prstGeom prst="straightConnector1">
              <a:avLst/>
            </a:prstGeom>
            <a:ln w="28575">
              <a:headEnd w="lg" len="lg"/>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82434875"/>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13</a:t>
            </a:fld>
            <a:endParaRPr lang="nl-NL"/>
          </a:p>
        </p:txBody>
      </p:sp>
      <p:grpSp>
        <p:nvGrpSpPr>
          <p:cNvPr id="4" name="Groep 3"/>
          <p:cNvGrpSpPr/>
          <p:nvPr/>
        </p:nvGrpSpPr>
        <p:grpSpPr>
          <a:xfrm>
            <a:off x="2973916" y="5660923"/>
            <a:ext cx="6400800" cy="1043354"/>
            <a:chOff x="2973916" y="5660923"/>
            <a:chExt cx="6400800" cy="1043354"/>
          </a:xfrm>
        </p:grpSpPr>
        <p:sp>
          <p:nvSpPr>
            <p:cNvPr id="5" name="Rechthoek 4"/>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r>
                <a:rPr lang="nl-NL" dirty="0">
                  <a:solidFill>
                    <a:schemeClr val="tx1"/>
                  </a:solidFill>
                </a:rPr>
                <a:t>Je gaat hier rechtdoor.</a:t>
              </a:r>
            </a:p>
            <a:p>
              <a:pPr marL="342900" indent="-342900">
                <a:buFont typeface="+mj-lt"/>
                <a:buAutoNum type="arabicPeriod"/>
              </a:pPr>
              <a:r>
                <a:rPr lang="nl-NL" dirty="0">
                  <a:solidFill>
                    <a:schemeClr val="tx1"/>
                  </a:solidFill>
                </a:rPr>
                <a:t>Waar moet je op letten?</a:t>
              </a:r>
            </a:p>
            <a:p>
              <a:endParaRPr lang="nl-NL" dirty="0">
                <a:solidFill>
                  <a:schemeClr val="tx1"/>
                </a:solidFill>
              </a:endParaRPr>
            </a:p>
          </p:txBody>
        </p:sp>
        <p:sp>
          <p:nvSpPr>
            <p:cNvPr id="6" name="PIJL-RECHTS 1"/>
            <p:cNvSpPr/>
            <p:nvPr/>
          </p:nvSpPr>
          <p:spPr>
            <a:xfrm rot="16200000">
              <a:off x="831330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grpSp>
        <p:nvGrpSpPr>
          <p:cNvPr id="7" name="Groep 6">
            <a:extLst>
              <a:ext uri="{FF2B5EF4-FFF2-40B4-BE49-F238E27FC236}">
                <a16:creationId xmlns:a16="http://schemas.microsoft.com/office/drawing/2014/main" id="{A75EB32D-5CBC-08A5-2380-E430807A9844}"/>
              </a:ext>
            </a:extLst>
          </p:cNvPr>
          <p:cNvGrpSpPr/>
          <p:nvPr/>
        </p:nvGrpSpPr>
        <p:grpSpPr>
          <a:xfrm>
            <a:off x="4478866" y="2352185"/>
            <a:ext cx="819150" cy="451246"/>
            <a:chOff x="5391150" y="3695644"/>
            <a:chExt cx="819150" cy="451246"/>
          </a:xfrm>
        </p:grpSpPr>
        <p:sp>
          <p:nvSpPr>
            <p:cNvPr id="8" name="Rechthoek 7">
              <a:extLst>
                <a:ext uri="{FF2B5EF4-FFF2-40B4-BE49-F238E27FC236}">
                  <a16:creationId xmlns:a16="http://schemas.microsoft.com/office/drawing/2014/main" id="{8D17C030-D9A8-83CE-5DD6-6FA4D9854BEC}"/>
                </a:ext>
              </a:extLst>
            </p:cNvPr>
            <p:cNvSpPr/>
            <p:nvPr/>
          </p:nvSpPr>
          <p:spPr>
            <a:xfrm>
              <a:off x="5480505" y="369686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latin typeface="Century Gothic" panose="020B0502020202020204" pitchFamily="34" charset="0"/>
                  <a:cs typeface="Arial" panose="020B0604020202020204" pitchFamily="34" charset="0"/>
                </a:rPr>
                <a:t>8</a:t>
              </a:r>
            </a:p>
          </p:txBody>
        </p:sp>
        <p:grpSp>
          <p:nvGrpSpPr>
            <p:cNvPr id="9" name="Groep 8">
              <a:extLst>
                <a:ext uri="{FF2B5EF4-FFF2-40B4-BE49-F238E27FC236}">
                  <a16:creationId xmlns:a16="http://schemas.microsoft.com/office/drawing/2014/main" id="{F9104561-3931-5EDE-4DCD-38CD5F7D54E6}"/>
                </a:ext>
              </a:extLst>
            </p:cNvPr>
            <p:cNvGrpSpPr/>
            <p:nvPr/>
          </p:nvGrpSpPr>
          <p:grpSpPr>
            <a:xfrm>
              <a:off x="5391150" y="3695644"/>
              <a:ext cx="819150" cy="451246"/>
              <a:chOff x="5857875" y="3623072"/>
              <a:chExt cx="819150" cy="451246"/>
            </a:xfrm>
          </p:grpSpPr>
          <p:sp>
            <p:nvSpPr>
              <p:cNvPr id="10" name="Rechthoek 9">
                <a:extLst>
                  <a:ext uri="{FF2B5EF4-FFF2-40B4-BE49-F238E27FC236}">
                    <a16:creationId xmlns:a16="http://schemas.microsoft.com/office/drawing/2014/main" id="{FBBCEF5B-50A0-81FE-C515-B085C4CDF82C}"/>
                  </a:ext>
                </a:extLst>
              </p:cNvPr>
              <p:cNvSpPr/>
              <p:nvPr/>
            </p:nvSpPr>
            <p:spPr>
              <a:xfrm>
                <a:off x="6029326" y="3640931"/>
                <a:ext cx="561974" cy="433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AvenirNext LT Pro Bold" panose="020B0804020202020204" pitchFamily="34" charset="0"/>
                    <a:cs typeface="Arial" panose="020B0604020202020204" pitchFamily="34" charset="0"/>
                  </a:rPr>
                  <a:t>O</a:t>
                </a:r>
              </a:p>
            </p:txBody>
          </p:sp>
          <p:sp>
            <p:nvSpPr>
              <p:cNvPr id="11" name="Rechthoek 10">
                <a:extLst>
                  <a:ext uri="{FF2B5EF4-FFF2-40B4-BE49-F238E27FC236}">
                    <a16:creationId xmlns:a16="http://schemas.microsoft.com/office/drawing/2014/main" id="{3A62B8D2-1B98-28D7-40A5-6AE77165EB97}"/>
                  </a:ext>
                </a:extLst>
              </p:cNvPr>
              <p:cNvSpPr/>
              <p:nvPr/>
            </p:nvSpPr>
            <p:spPr>
              <a:xfrm>
                <a:off x="6181725" y="3695699"/>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Century Gothic" panose="020B0502020202020204" pitchFamily="34" charset="0"/>
                    <a:cs typeface="Arial" panose="020B0604020202020204" pitchFamily="34" charset="0"/>
                  </a:rPr>
                  <a:t>1</a:t>
                </a:r>
                <a:endParaRPr lang="nl-NL" b="1" dirty="0">
                  <a:latin typeface="Century Gothic" panose="020B0502020202020204" pitchFamily="34" charset="0"/>
                  <a:cs typeface="Arial" panose="020B0604020202020204" pitchFamily="34" charset="0"/>
                </a:endParaRPr>
              </a:p>
            </p:txBody>
          </p:sp>
          <p:sp>
            <p:nvSpPr>
              <p:cNvPr id="12" name="Rechthoek 11">
                <a:extLst>
                  <a:ext uri="{FF2B5EF4-FFF2-40B4-BE49-F238E27FC236}">
                    <a16:creationId xmlns:a16="http://schemas.microsoft.com/office/drawing/2014/main" id="{8C447A28-AB52-3DE1-7E52-CBD919C45F05}"/>
                  </a:ext>
                </a:extLst>
              </p:cNvPr>
              <p:cNvSpPr/>
              <p:nvPr/>
            </p:nvSpPr>
            <p:spPr>
              <a:xfrm>
                <a:off x="5857875" y="362307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Century Gothic" panose="020B0502020202020204" pitchFamily="34" charset="0"/>
                    <a:cs typeface="Arial" panose="020B0604020202020204" pitchFamily="34" charset="0"/>
                  </a:rPr>
                  <a:t>1</a:t>
                </a:r>
                <a:endParaRPr lang="nl-NL" b="1" dirty="0">
                  <a:latin typeface="Century Gothic" panose="020B0502020202020204" pitchFamily="34" charset="0"/>
                  <a:cs typeface="Arial" panose="020B0604020202020204" pitchFamily="34" charset="0"/>
                </a:endParaRPr>
              </a:p>
            </p:txBody>
          </p:sp>
        </p:grpSp>
      </p:grpSp>
    </p:spTree>
    <p:extLst>
      <p:ext uri="{BB962C8B-B14F-4D97-AF65-F5344CB8AC3E}">
        <p14:creationId xmlns:p14="http://schemas.microsoft.com/office/powerpoint/2010/main" val="768620360"/>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14</a:t>
            </a:fld>
            <a:endParaRPr lang="nl-NL"/>
          </a:p>
        </p:txBody>
      </p:sp>
      <p:grpSp>
        <p:nvGrpSpPr>
          <p:cNvPr id="4" name="Groep 3"/>
          <p:cNvGrpSpPr/>
          <p:nvPr/>
        </p:nvGrpSpPr>
        <p:grpSpPr>
          <a:xfrm>
            <a:off x="2973916" y="5660923"/>
            <a:ext cx="6400800" cy="1043354"/>
            <a:chOff x="2973916" y="5660923"/>
            <a:chExt cx="6400800" cy="1043354"/>
          </a:xfrm>
        </p:grpSpPr>
        <p:sp>
          <p:nvSpPr>
            <p:cNvPr id="5" name="Rechthoek 4"/>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r>
                <a:rPr lang="nl-NL" dirty="0">
                  <a:solidFill>
                    <a:schemeClr val="tx1"/>
                  </a:solidFill>
                </a:rPr>
                <a:t>Je gaat hier rechtdoor bij de wegversmalling. </a:t>
              </a:r>
            </a:p>
            <a:p>
              <a:pPr marL="342900" indent="-342900">
                <a:buAutoNum type="arabicPeriod"/>
              </a:pPr>
              <a:r>
                <a:rPr lang="nl-NL" dirty="0">
                  <a:solidFill>
                    <a:schemeClr val="tx1"/>
                  </a:solidFill>
                </a:rPr>
                <a:t>Waar moet je op letten?</a:t>
              </a:r>
            </a:p>
            <a:p>
              <a:pPr marL="342900" indent="-342900">
                <a:buAutoNum type="arabicPeriod"/>
              </a:pPr>
              <a:r>
                <a:rPr lang="nl-NL" dirty="0">
                  <a:solidFill>
                    <a:schemeClr val="tx1"/>
                  </a:solidFill>
                </a:rPr>
                <a:t>Welke handelingen moet je uitvoeren?</a:t>
              </a:r>
            </a:p>
            <a:p>
              <a:endParaRPr lang="nl-NL" dirty="0">
                <a:solidFill>
                  <a:schemeClr val="tx1"/>
                </a:solidFill>
              </a:endParaRPr>
            </a:p>
          </p:txBody>
        </p:sp>
        <p:sp>
          <p:nvSpPr>
            <p:cNvPr id="6" name="PIJL-RECHTS 1"/>
            <p:cNvSpPr/>
            <p:nvPr/>
          </p:nvSpPr>
          <p:spPr>
            <a:xfrm rot="16200000">
              <a:off x="831330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grpSp>
        <p:nvGrpSpPr>
          <p:cNvPr id="17" name="Groep 16">
            <a:extLst>
              <a:ext uri="{FF2B5EF4-FFF2-40B4-BE49-F238E27FC236}">
                <a16:creationId xmlns:a16="http://schemas.microsoft.com/office/drawing/2014/main" id="{9D63EB8A-2F74-9B65-5F7E-F2818211785B}"/>
              </a:ext>
            </a:extLst>
          </p:cNvPr>
          <p:cNvGrpSpPr/>
          <p:nvPr/>
        </p:nvGrpSpPr>
        <p:grpSpPr>
          <a:xfrm>
            <a:off x="7943151" y="3238096"/>
            <a:ext cx="1301822" cy="925285"/>
            <a:chOff x="7026933" y="2631184"/>
            <a:chExt cx="1301822" cy="925285"/>
          </a:xfrm>
          <a:scene3d>
            <a:camera prst="isometricRightUp">
              <a:rot lat="2100000" lon="21594000" rev="0"/>
            </a:camera>
            <a:lightRig rig="threePt" dir="t"/>
          </a:scene3d>
        </p:grpSpPr>
        <p:sp>
          <p:nvSpPr>
            <p:cNvPr id="18" name="Rechthoek 17">
              <a:extLst>
                <a:ext uri="{FF2B5EF4-FFF2-40B4-BE49-F238E27FC236}">
                  <a16:creationId xmlns:a16="http://schemas.microsoft.com/office/drawing/2014/main" id="{76DCA03F-C172-6655-FCF1-E7C035AAB9B6}"/>
                </a:ext>
              </a:extLst>
            </p:cNvPr>
            <p:cNvSpPr/>
            <p:nvPr/>
          </p:nvSpPr>
          <p:spPr>
            <a:xfrm>
              <a:off x="7336224" y="2874747"/>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b="1" dirty="0">
                  <a:latin typeface="Century Gothic" panose="020B0502020202020204" pitchFamily="34" charset="0"/>
                  <a:cs typeface="Arial" panose="020B0604020202020204" pitchFamily="34" charset="0"/>
                </a:rPr>
                <a:t>8</a:t>
              </a:r>
            </a:p>
          </p:txBody>
        </p:sp>
        <p:sp>
          <p:nvSpPr>
            <p:cNvPr id="19" name="Rechthoek 18">
              <a:extLst>
                <a:ext uri="{FF2B5EF4-FFF2-40B4-BE49-F238E27FC236}">
                  <a16:creationId xmlns:a16="http://schemas.microsoft.com/office/drawing/2014/main" id="{B9A573C5-FF78-116A-D936-6432387AF3B8}"/>
                </a:ext>
              </a:extLst>
            </p:cNvPr>
            <p:cNvSpPr/>
            <p:nvPr/>
          </p:nvSpPr>
          <p:spPr>
            <a:xfrm>
              <a:off x="7094436" y="2631184"/>
              <a:ext cx="1066144" cy="9252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b="1" dirty="0">
                  <a:latin typeface="AvenirNext LT Pro Bold" panose="020B0804020202020204" pitchFamily="34" charset="0"/>
                  <a:cs typeface="Arial" panose="020B0604020202020204" pitchFamily="34" charset="0"/>
                </a:rPr>
                <a:t>O</a:t>
              </a:r>
            </a:p>
          </p:txBody>
        </p:sp>
        <p:sp>
          <p:nvSpPr>
            <p:cNvPr id="20" name="Rechthoek 19">
              <a:extLst>
                <a:ext uri="{FF2B5EF4-FFF2-40B4-BE49-F238E27FC236}">
                  <a16:creationId xmlns:a16="http://schemas.microsoft.com/office/drawing/2014/main" id="{5F5D2C37-0F71-323A-583E-CA2ACDA7427D}"/>
                </a:ext>
              </a:extLst>
            </p:cNvPr>
            <p:cNvSpPr/>
            <p:nvPr/>
          </p:nvSpPr>
          <p:spPr>
            <a:xfrm>
              <a:off x="7026933" y="2688518"/>
              <a:ext cx="1301822" cy="8106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b="1" dirty="0">
                  <a:latin typeface="Century Gothic" panose="020B0502020202020204" pitchFamily="34" charset="0"/>
                  <a:cs typeface="Arial" panose="020B0604020202020204" pitchFamily="34" charset="0"/>
                </a:rPr>
                <a:t>1</a:t>
              </a:r>
            </a:p>
          </p:txBody>
        </p:sp>
        <p:sp>
          <p:nvSpPr>
            <p:cNvPr id="21" name="Rechthoek 20">
              <a:extLst>
                <a:ext uri="{FF2B5EF4-FFF2-40B4-BE49-F238E27FC236}">
                  <a16:creationId xmlns:a16="http://schemas.microsoft.com/office/drawing/2014/main" id="{1519C454-62D9-41E3-29E1-E885842448C0}"/>
                </a:ext>
              </a:extLst>
            </p:cNvPr>
            <p:cNvSpPr/>
            <p:nvPr/>
          </p:nvSpPr>
          <p:spPr>
            <a:xfrm>
              <a:off x="7242500" y="2759686"/>
              <a:ext cx="585711" cy="5672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b="1" dirty="0">
                  <a:latin typeface="Century Gothic" panose="020B0502020202020204" pitchFamily="34" charset="0"/>
                  <a:cs typeface="Arial" panose="020B0604020202020204" pitchFamily="34" charset="0"/>
                </a:rPr>
                <a:t>1</a:t>
              </a:r>
            </a:p>
          </p:txBody>
        </p:sp>
      </p:grpSp>
    </p:spTree>
    <p:extLst>
      <p:ext uri="{BB962C8B-B14F-4D97-AF65-F5344CB8AC3E}">
        <p14:creationId xmlns:p14="http://schemas.microsoft.com/office/powerpoint/2010/main" val="451367843"/>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15</a:t>
            </a:fld>
            <a:endParaRPr lang="nl-NL"/>
          </a:p>
        </p:txBody>
      </p:sp>
      <p:sp>
        <p:nvSpPr>
          <p:cNvPr id="30" name="Rechthoek 29"/>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rechtsaf.</a:t>
            </a:r>
          </a:p>
          <a:p>
            <a:pPr marL="342900" indent="-342900">
              <a:buAutoNum type="arabicPeriod"/>
            </a:pPr>
            <a:r>
              <a:rPr lang="nl-NL" dirty="0">
                <a:solidFill>
                  <a:schemeClr val="tx1"/>
                </a:solidFill>
              </a:rPr>
              <a:t>Waar moet je op letten?</a:t>
            </a:r>
          </a:p>
          <a:p>
            <a:pPr marL="342900" indent="-342900">
              <a:buAutoNum type="arabicPeriod"/>
            </a:pPr>
            <a:r>
              <a:rPr lang="nl-NL" dirty="0">
                <a:solidFill>
                  <a:schemeClr val="tx1"/>
                </a:solidFill>
              </a:rPr>
              <a:t>Welke handelingen moet je uitvoeren?</a:t>
            </a:r>
          </a:p>
          <a:p>
            <a:endParaRPr lang="nl-NL" dirty="0">
              <a:solidFill>
                <a:schemeClr val="tx1"/>
              </a:solidFill>
            </a:endParaRPr>
          </a:p>
        </p:txBody>
      </p:sp>
      <p:sp>
        <p:nvSpPr>
          <p:cNvPr id="31" name="PIJL-RECHTS 1"/>
          <p:cNvSpPr/>
          <p:nvPr/>
        </p:nvSpPr>
        <p:spPr>
          <a:xfrm>
            <a:off x="831330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8" name="Groep 7">
            <a:extLst>
              <a:ext uri="{FF2B5EF4-FFF2-40B4-BE49-F238E27FC236}">
                <a16:creationId xmlns:a16="http://schemas.microsoft.com/office/drawing/2014/main" id="{E2CB2790-96FA-D56D-6525-3ABCD69334D1}"/>
              </a:ext>
            </a:extLst>
          </p:cNvPr>
          <p:cNvGrpSpPr/>
          <p:nvPr/>
        </p:nvGrpSpPr>
        <p:grpSpPr>
          <a:xfrm>
            <a:off x="5989286" y="4226882"/>
            <a:ext cx="1301822" cy="925285"/>
            <a:chOff x="4511369" y="4178622"/>
            <a:chExt cx="1301822" cy="925285"/>
          </a:xfrm>
        </p:grpSpPr>
        <p:sp>
          <p:nvSpPr>
            <p:cNvPr id="9" name="Rechthoek 8">
              <a:extLst>
                <a:ext uri="{FF2B5EF4-FFF2-40B4-BE49-F238E27FC236}">
                  <a16:creationId xmlns:a16="http://schemas.microsoft.com/office/drawing/2014/main" id="{5CC54452-3A4B-5BF7-D642-182325F8460D}"/>
                </a:ext>
              </a:extLst>
            </p:cNvPr>
            <p:cNvSpPr/>
            <p:nvPr/>
          </p:nvSpPr>
          <p:spPr>
            <a:xfrm>
              <a:off x="4842890" y="4445287"/>
              <a:ext cx="495300" cy="323850"/>
            </a:xfrm>
            <a:prstGeom prst="rect">
              <a:avLst/>
            </a:prstGeom>
            <a:noFill/>
            <a:ln>
              <a:noFill/>
            </a:ln>
            <a:scene3d>
              <a:camera prst="isometricLeftDown">
                <a:rot lat="1200000" lon="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b="1" dirty="0">
                  <a:latin typeface="Century Gothic" panose="020B0502020202020204" pitchFamily="34" charset="0"/>
                  <a:cs typeface="Arial" panose="020B0604020202020204" pitchFamily="34" charset="0"/>
                </a:rPr>
                <a:t>8</a:t>
              </a:r>
            </a:p>
          </p:txBody>
        </p:sp>
        <p:sp>
          <p:nvSpPr>
            <p:cNvPr id="10" name="Rechthoek 9">
              <a:extLst>
                <a:ext uri="{FF2B5EF4-FFF2-40B4-BE49-F238E27FC236}">
                  <a16:creationId xmlns:a16="http://schemas.microsoft.com/office/drawing/2014/main" id="{B76F473F-B56B-EAD7-6CBE-60009E4EDDBB}"/>
                </a:ext>
              </a:extLst>
            </p:cNvPr>
            <p:cNvSpPr/>
            <p:nvPr/>
          </p:nvSpPr>
          <p:spPr>
            <a:xfrm>
              <a:off x="4593386" y="4178622"/>
              <a:ext cx="1066144" cy="925285"/>
            </a:xfrm>
            <a:prstGeom prst="rect">
              <a:avLst/>
            </a:prstGeom>
            <a:noFill/>
            <a:ln>
              <a:noFill/>
            </a:ln>
            <a:scene3d>
              <a:camera prst="isometricLeftDown">
                <a:rot lat="1200000" lon="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600" b="1" dirty="0">
                  <a:latin typeface="AvenirNext LT Pro Bold" panose="020B0804020202020204" pitchFamily="34" charset="0"/>
                  <a:cs typeface="Arial" panose="020B0604020202020204" pitchFamily="34" charset="0"/>
                </a:rPr>
                <a:t>O</a:t>
              </a:r>
            </a:p>
          </p:txBody>
        </p:sp>
        <p:sp>
          <p:nvSpPr>
            <p:cNvPr id="11" name="Rechthoek 10">
              <a:extLst>
                <a:ext uri="{FF2B5EF4-FFF2-40B4-BE49-F238E27FC236}">
                  <a16:creationId xmlns:a16="http://schemas.microsoft.com/office/drawing/2014/main" id="{AFE9D078-B546-4347-F11F-943270D30F04}"/>
                </a:ext>
              </a:extLst>
            </p:cNvPr>
            <p:cNvSpPr/>
            <p:nvPr/>
          </p:nvSpPr>
          <p:spPr>
            <a:xfrm>
              <a:off x="4511369" y="4235956"/>
              <a:ext cx="1301822" cy="810616"/>
            </a:xfrm>
            <a:prstGeom prst="rect">
              <a:avLst/>
            </a:prstGeom>
            <a:noFill/>
            <a:ln>
              <a:noFill/>
            </a:ln>
            <a:scene3d>
              <a:camera prst="isometricLeftDown">
                <a:rot lat="1200000" lon="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600" b="1" dirty="0">
                  <a:latin typeface="Century Gothic" panose="020B0502020202020204" pitchFamily="34" charset="0"/>
                  <a:cs typeface="Arial" panose="020B0604020202020204" pitchFamily="34" charset="0"/>
                </a:rPr>
                <a:t>1</a:t>
              </a:r>
            </a:p>
          </p:txBody>
        </p:sp>
        <p:sp>
          <p:nvSpPr>
            <p:cNvPr id="13" name="Rechthoek 12">
              <a:extLst>
                <a:ext uri="{FF2B5EF4-FFF2-40B4-BE49-F238E27FC236}">
                  <a16:creationId xmlns:a16="http://schemas.microsoft.com/office/drawing/2014/main" id="{CEFB3E57-906F-48E1-CDE3-477406762DB2}"/>
                </a:ext>
              </a:extLst>
            </p:cNvPr>
            <p:cNvSpPr/>
            <p:nvPr/>
          </p:nvSpPr>
          <p:spPr>
            <a:xfrm>
              <a:off x="4763222" y="4325270"/>
              <a:ext cx="585711" cy="567224"/>
            </a:xfrm>
            <a:prstGeom prst="rect">
              <a:avLst/>
            </a:prstGeom>
            <a:noFill/>
            <a:ln>
              <a:noFill/>
            </a:ln>
            <a:scene3d>
              <a:camera prst="isometricLeftDown">
                <a:rot lat="1200000" lon="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600" b="1" dirty="0">
                  <a:latin typeface="Century Gothic" panose="020B0502020202020204" pitchFamily="34" charset="0"/>
                  <a:cs typeface="Arial" panose="020B0604020202020204" pitchFamily="34" charset="0"/>
                </a:rPr>
                <a:t>1</a:t>
              </a:r>
            </a:p>
          </p:txBody>
        </p:sp>
      </p:grpSp>
    </p:spTree>
    <p:extLst>
      <p:ext uri="{BB962C8B-B14F-4D97-AF65-F5344CB8AC3E}">
        <p14:creationId xmlns:p14="http://schemas.microsoft.com/office/powerpoint/2010/main" val="3564438398"/>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16</a:t>
            </a:fld>
            <a:endParaRPr lang="nl-NL"/>
          </a:p>
        </p:txBody>
      </p:sp>
      <p:sp>
        <p:nvSpPr>
          <p:cNvPr id="30" name="Rechthoek 29"/>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rechtdoor.</a:t>
            </a:r>
          </a:p>
          <a:p>
            <a:pPr marL="342900" indent="-342900">
              <a:buFont typeface="+mj-lt"/>
              <a:buAutoNum type="arabicPeriod"/>
            </a:pPr>
            <a:r>
              <a:rPr lang="nl-NL" dirty="0">
                <a:solidFill>
                  <a:schemeClr val="tx1"/>
                </a:solidFill>
              </a:rPr>
              <a:t>Waar moet je op letten?</a:t>
            </a:r>
          </a:p>
          <a:p>
            <a:endParaRPr lang="nl-NL" dirty="0">
              <a:solidFill>
                <a:schemeClr val="tx1"/>
              </a:solidFill>
            </a:endParaRPr>
          </a:p>
        </p:txBody>
      </p:sp>
      <p:sp>
        <p:nvSpPr>
          <p:cNvPr id="31" name="PIJL-RECHTS 1"/>
          <p:cNvSpPr/>
          <p:nvPr/>
        </p:nvSpPr>
        <p:spPr>
          <a:xfrm rot="16200000">
            <a:off x="831330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Ovaal 1">
            <a:extLst>
              <a:ext uri="{FF2B5EF4-FFF2-40B4-BE49-F238E27FC236}">
                <a16:creationId xmlns:a16="http://schemas.microsoft.com/office/drawing/2014/main" id="{A22C0F81-8576-0961-00FF-3905085BF61E}"/>
              </a:ext>
            </a:extLst>
          </p:cNvPr>
          <p:cNvSpPr/>
          <p:nvPr/>
        </p:nvSpPr>
        <p:spPr>
          <a:xfrm>
            <a:off x="10457239" y="3066666"/>
            <a:ext cx="210761" cy="235334"/>
          </a:xfrm>
          <a:prstGeom prst="ellipse">
            <a:avLst/>
          </a:pr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4" name="Groep 3">
            <a:extLst>
              <a:ext uri="{FF2B5EF4-FFF2-40B4-BE49-F238E27FC236}">
                <a16:creationId xmlns:a16="http://schemas.microsoft.com/office/drawing/2014/main" id="{70DF00DB-25B4-E3E5-EFA8-E9CC2BC31674}"/>
              </a:ext>
            </a:extLst>
          </p:cNvPr>
          <p:cNvGrpSpPr/>
          <p:nvPr/>
        </p:nvGrpSpPr>
        <p:grpSpPr>
          <a:xfrm>
            <a:off x="5853246" y="2966357"/>
            <a:ext cx="1301822" cy="925285"/>
            <a:chOff x="7046811" y="2631184"/>
            <a:chExt cx="1301822" cy="925285"/>
          </a:xfrm>
        </p:grpSpPr>
        <p:sp>
          <p:nvSpPr>
            <p:cNvPr id="5" name="Rechthoek 4">
              <a:extLst>
                <a:ext uri="{FF2B5EF4-FFF2-40B4-BE49-F238E27FC236}">
                  <a16:creationId xmlns:a16="http://schemas.microsoft.com/office/drawing/2014/main" id="{32204A16-DBD7-A045-1E6F-5A5EA0A5B81F}"/>
                </a:ext>
              </a:extLst>
            </p:cNvPr>
            <p:cNvSpPr/>
            <p:nvPr/>
          </p:nvSpPr>
          <p:spPr>
            <a:xfrm>
              <a:off x="7313032" y="287475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latin typeface="Century Gothic" panose="020B0502020202020204" pitchFamily="34" charset="0"/>
                  <a:cs typeface="Arial" panose="020B0604020202020204" pitchFamily="34" charset="0"/>
                </a:rPr>
                <a:t>8</a:t>
              </a:r>
            </a:p>
          </p:txBody>
        </p:sp>
        <p:sp>
          <p:nvSpPr>
            <p:cNvPr id="6" name="Rechthoek 5">
              <a:extLst>
                <a:ext uri="{FF2B5EF4-FFF2-40B4-BE49-F238E27FC236}">
                  <a16:creationId xmlns:a16="http://schemas.microsoft.com/office/drawing/2014/main" id="{33239BE8-DF38-E3E2-6620-CBC9C2E4A679}"/>
                </a:ext>
              </a:extLst>
            </p:cNvPr>
            <p:cNvSpPr/>
            <p:nvPr/>
          </p:nvSpPr>
          <p:spPr>
            <a:xfrm>
              <a:off x="7094436" y="2631184"/>
              <a:ext cx="1066144" cy="9252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b="1" dirty="0">
                  <a:latin typeface="AvenirNext LT Pro Bold" panose="020B0804020202020204" pitchFamily="34" charset="0"/>
                  <a:cs typeface="Arial" panose="020B0604020202020204" pitchFamily="34" charset="0"/>
                </a:rPr>
                <a:t>O</a:t>
              </a:r>
            </a:p>
          </p:txBody>
        </p:sp>
        <p:sp>
          <p:nvSpPr>
            <p:cNvPr id="7" name="Rechthoek 6">
              <a:extLst>
                <a:ext uri="{FF2B5EF4-FFF2-40B4-BE49-F238E27FC236}">
                  <a16:creationId xmlns:a16="http://schemas.microsoft.com/office/drawing/2014/main" id="{B2869B55-9159-7CDE-3D34-C48E3AC35773}"/>
                </a:ext>
              </a:extLst>
            </p:cNvPr>
            <p:cNvSpPr/>
            <p:nvPr/>
          </p:nvSpPr>
          <p:spPr>
            <a:xfrm>
              <a:off x="7046811" y="2686536"/>
              <a:ext cx="1301822" cy="8106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b="1" dirty="0">
                  <a:latin typeface="Century Gothic" panose="020B0502020202020204" pitchFamily="34" charset="0"/>
                  <a:cs typeface="Arial" panose="020B0604020202020204" pitchFamily="34" charset="0"/>
                </a:rPr>
                <a:t>1</a:t>
              </a:r>
            </a:p>
          </p:txBody>
        </p:sp>
        <p:sp>
          <p:nvSpPr>
            <p:cNvPr id="8" name="Rechthoek 7">
              <a:extLst>
                <a:ext uri="{FF2B5EF4-FFF2-40B4-BE49-F238E27FC236}">
                  <a16:creationId xmlns:a16="http://schemas.microsoft.com/office/drawing/2014/main" id="{B92A3C5D-FB9C-07A1-AC3F-1C610877C324}"/>
                </a:ext>
              </a:extLst>
            </p:cNvPr>
            <p:cNvSpPr/>
            <p:nvPr/>
          </p:nvSpPr>
          <p:spPr>
            <a:xfrm>
              <a:off x="7213575" y="2753060"/>
              <a:ext cx="585711" cy="5672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b="1" dirty="0">
                  <a:latin typeface="Century Gothic" panose="020B0502020202020204" pitchFamily="34" charset="0"/>
                  <a:cs typeface="Arial" panose="020B0604020202020204" pitchFamily="34" charset="0"/>
                </a:rPr>
                <a:t>1</a:t>
              </a:r>
            </a:p>
          </p:txBody>
        </p:sp>
      </p:grpSp>
    </p:spTree>
    <p:extLst>
      <p:ext uri="{BB962C8B-B14F-4D97-AF65-F5344CB8AC3E}">
        <p14:creationId xmlns:p14="http://schemas.microsoft.com/office/powerpoint/2010/main" val="3021438152"/>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17</a:t>
            </a:fld>
            <a:endParaRPr lang="nl-NL"/>
          </a:p>
        </p:txBody>
      </p:sp>
      <p:sp>
        <p:nvSpPr>
          <p:cNvPr id="30" name="Rechthoek 29"/>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linksaf.</a:t>
            </a:r>
          </a:p>
          <a:p>
            <a:pPr marL="342900" indent="-342900">
              <a:buFont typeface="+mj-lt"/>
              <a:buAutoNum type="arabicPeriod"/>
            </a:pPr>
            <a:r>
              <a:rPr lang="nl-NL" dirty="0">
                <a:solidFill>
                  <a:schemeClr val="tx1"/>
                </a:solidFill>
              </a:rPr>
              <a:t>Wie heeft er voorrang?</a:t>
            </a:r>
          </a:p>
          <a:p>
            <a:pPr marL="342900" indent="-342900">
              <a:buFont typeface="+mj-lt"/>
              <a:buAutoNum type="arabicPeriod"/>
            </a:pPr>
            <a:r>
              <a:rPr lang="nl-NL" dirty="0">
                <a:solidFill>
                  <a:schemeClr val="tx1"/>
                </a:solidFill>
              </a:rPr>
              <a:t>Welke handelingen moet je uitvoeren?</a:t>
            </a:r>
          </a:p>
          <a:p>
            <a:endParaRPr lang="nl-NL" dirty="0">
              <a:solidFill>
                <a:schemeClr val="tx1"/>
              </a:solidFill>
            </a:endParaRPr>
          </a:p>
        </p:txBody>
      </p:sp>
      <p:sp>
        <p:nvSpPr>
          <p:cNvPr id="31" name="PIJL-RECHTS 1"/>
          <p:cNvSpPr/>
          <p:nvPr/>
        </p:nvSpPr>
        <p:spPr>
          <a:xfrm rot="10800000">
            <a:off x="831330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25" name="Groep 24">
            <a:extLst>
              <a:ext uri="{FF2B5EF4-FFF2-40B4-BE49-F238E27FC236}">
                <a16:creationId xmlns:a16="http://schemas.microsoft.com/office/drawing/2014/main" id="{24209822-CC79-3F50-2DDE-B0F1BD31CF94}"/>
              </a:ext>
            </a:extLst>
          </p:cNvPr>
          <p:cNvGrpSpPr/>
          <p:nvPr/>
        </p:nvGrpSpPr>
        <p:grpSpPr>
          <a:xfrm>
            <a:off x="7360886" y="2862902"/>
            <a:ext cx="1301822" cy="925285"/>
            <a:chOff x="4511369" y="4178622"/>
            <a:chExt cx="1301822" cy="925285"/>
          </a:xfrm>
        </p:grpSpPr>
        <p:sp>
          <p:nvSpPr>
            <p:cNvPr id="26" name="Rechthoek 25">
              <a:extLst>
                <a:ext uri="{FF2B5EF4-FFF2-40B4-BE49-F238E27FC236}">
                  <a16:creationId xmlns:a16="http://schemas.microsoft.com/office/drawing/2014/main" id="{3296DEA3-95F0-8881-8415-29E2A2BAE8A9}"/>
                </a:ext>
              </a:extLst>
            </p:cNvPr>
            <p:cNvSpPr/>
            <p:nvPr/>
          </p:nvSpPr>
          <p:spPr>
            <a:xfrm>
              <a:off x="4842890" y="4445287"/>
              <a:ext cx="495300" cy="323850"/>
            </a:xfrm>
            <a:prstGeom prst="rect">
              <a:avLst/>
            </a:prstGeom>
            <a:noFill/>
            <a:ln>
              <a:noFill/>
            </a:ln>
            <a:scene3d>
              <a:camera prst="isometricLeftDown">
                <a:rot lat="1200000" lon="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b="1" dirty="0">
                  <a:latin typeface="Century Gothic" panose="020B0502020202020204" pitchFamily="34" charset="0"/>
                  <a:cs typeface="Arial" panose="020B0604020202020204" pitchFamily="34" charset="0"/>
                </a:rPr>
                <a:t>8</a:t>
              </a:r>
            </a:p>
          </p:txBody>
        </p:sp>
        <p:sp>
          <p:nvSpPr>
            <p:cNvPr id="27" name="Rechthoek 26">
              <a:extLst>
                <a:ext uri="{FF2B5EF4-FFF2-40B4-BE49-F238E27FC236}">
                  <a16:creationId xmlns:a16="http://schemas.microsoft.com/office/drawing/2014/main" id="{453370EC-3646-51E3-22BC-737967931600}"/>
                </a:ext>
              </a:extLst>
            </p:cNvPr>
            <p:cNvSpPr/>
            <p:nvPr/>
          </p:nvSpPr>
          <p:spPr>
            <a:xfrm>
              <a:off x="4593386" y="4178622"/>
              <a:ext cx="1066144" cy="925285"/>
            </a:xfrm>
            <a:prstGeom prst="rect">
              <a:avLst/>
            </a:prstGeom>
            <a:noFill/>
            <a:ln>
              <a:noFill/>
            </a:ln>
            <a:scene3d>
              <a:camera prst="isometricLeftDown">
                <a:rot lat="1200000" lon="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600" b="1" dirty="0">
                  <a:latin typeface="AvenirNext LT Pro Bold" panose="020B0804020202020204" pitchFamily="34" charset="0"/>
                  <a:cs typeface="Arial" panose="020B0604020202020204" pitchFamily="34" charset="0"/>
                </a:rPr>
                <a:t>O</a:t>
              </a:r>
            </a:p>
          </p:txBody>
        </p:sp>
        <p:sp>
          <p:nvSpPr>
            <p:cNvPr id="28" name="Rechthoek 27">
              <a:extLst>
                <a:ext uri="{FF2B5EF4-FFF2-40B4-BE49-F238E27FC236}">
                  <a16:creationId xmlns:a16="http://schemas.microsoft.com/office/drawing/2014/main" id="{5CBBF6A0-02A2-5720-21B7-0D7D20C4F8B0}"/>
                </a:ext>
              </a:extLst>
            </p:cNvPr>
            <p:cNvSpPr/>
            <p:nvPr/>
          </p:nvSpPr>
          <p:spPr>
            <a:xfrm>
              <a:off x="4511369" y="4235956"/>
              <a:ext cx="1301822" cy="810616"/>
            </a:xfrm>
            <a:prstGeom prst="rect">
              <a:avLst/>
            </a:prstGeom>
            <a:noFill/>
            <a:ln>
              <a:noFill/>
            </a:ln>
            <a:scene3d>
              <a:camera prst="isometricLeftDown">
                <a:rot lat="1200000" lon="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600" b="1" dirty="0">
                  <a:latin typeface="Century Gothic" panose="020B0502020202020204" pitchFamily="34" charset="0"/>
                  <a:cs typeface="Arial" panose="020B0604020202020204" pitchFamily="34" charset="0"/>
                </a:rPr>
                <a:t>1</a:t>
              </a:r>
            </a:p>
          </p:txBody>
        </p:sp>
        <p:sp>
          <p:nvSpPr>
            <p:cNvPr id="29" name="Rechthoek 28">
              <a:extLst>
                <a:ext uri="{FF2B5EF4-FFF2-40B4-BE49-F238E27FC236}">
                  <a16:creationId xmlns:a16="http://schemas.microsoft.com/office/drawing/2014/main" id="{103595CB-CAC6-0121-D8B2-5C74011C0134}"/>
                </a:ext>
              </a:extLst>
            </p:cNvPr>
            <p:cNvSpPr/>
            <p:nvPr/>
          </p:nvSpPr>
          <p:spPr>
            <a:xfrm>
              <a:off x="4763222" y="4325270"/>
              <a:ext cx="585711" cy="567224"/>
            </a:xfrm>
            <a:prstGeom prst="rect">
              <a:avLst/>
            </a:prstGeom>
            <a:noFill/>
            <a:ln>
              <a:noFill/>
            </a:ln>
            <a:scene3d>
              <a:camera prst="isometricLeftDown">
                <a:rot lat="1200000" lon="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600" b="1" dirty="0">
                  <a:latin typeface="Century Gothic" panose="020B0502020202020204" pitchFamily="34" charset="0"/>
                  <a:cs typeface="Arial" panose="020B0604020202020204" pitchFamily="34" charset="0"/>
                </a:rPr>
                <a:t>1</a:t>
              </a:r>
            </a:p>
          </p:txBody>
        </p:sp>
      </p:grpSp>
    </p:spTree>
    <p:extLst>
      <p:ext uri="{BB962C8B-B14F-4D97-AF65-F5344CB8AC3E}">
        <p14:creationId xmlns:p14="http://schemas.microsoft.com/office/powerpoint/2010/main" val="1047631257"/>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18</a:t>
            </a:fld>
            <a:endParaRPr lang="nl-NL"/>
          </a:p>
        </p:txBody>
      </p:sp>
      <p:grpSp>
        <p:nvGrpSpPr>
          <p:cNvPr id="12" name="Groep 11"/>
          <p:cNvGrpSpPr/>
          <p:nvPr/>
        </p:nvGrpSpPr>
        <p:grpSpPr>
          <a:xfrm>
            <a:off x="5764741" y="3279203"/>
            <a:ext cx="819150" cy="451246"/>
            <a:chOff x="5391150" y="3695644"/>
            <a:chExt cx="819150" cy="451246"/>
          </a:xfrm>
        </p:grpSpPr>
        <p:sp>
          <p:nvSpPr>
            <p:cNvPr id="19" name="Rechthoek 18"/>
            <p:cNvSpPr/>
            <p:nvPr/>
          </p:nvSpPr>
          <p:spPr>
            <a:xfrm>
              <a:off x="5480505" y="369686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latin typeface="Century Gothic" panose="020B0502020202020204" pitchFamily="34" charset="0"/>
                  <a:cs typeface="Arial" panose="020B0604020202020204" pitchFamily="34" charset="0"/>
                </a:rPr>
                <a:t>8</a:t>
              </a:r>
            </a:p>
          </p:txBody>
        </p:sp>
        <p:grpSp>
          <p:nvGrpSpPr>
            <p:cNvPr id="20" name="Groep 19"/>
            <p:cNvGrpSpPr/>
            <p:nvPr/>
          </p:nvGrpSpPr>
          <p:grpSpPr>
            <a:xfrm>
              <a:off x="5391150" y="3695644"/>
              <a:ext cx="819150" cy="451246"/>
              <a:chOff x="5857875" y="3623072"/>
              <a:chExt cx="819150" cy="451246"/>
            </a:xfrm>
          </p:grpSpPr>
          <p:sp>
            <p:nvSpPr>
              <p:cNvPr id="21" name="Rechthoek 20"/>
              <p:cNvSpPr/>
              <p:nvPr/>
            </p:nvSpPr>
            <p:spPr>
              <a:xfrm>
                <a:off x="6029326" y="3640931"/>
                <a:ext cx="561974" cy="433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AvenirNext LT Pro Bold" panose="020B0804020202020204" pitchFamily="34" charset="0"/>
                    <a:cs typeface="Arial" panose="020B0604020202020204" pitchFamily="34" charset="0"/>
                  </a:rPr>
                  <a:t>O</a:t>
                </a:r>
              </a:p>
            </p:txBody>
          </p:sp>
          <p:sp>
            <p:nvSpPr>
              <p:cNvPr id="22" name="Rechthoek 21"/>
              <p:cNvSpPr/>
              <p:nvPr/>
            </p:nvSpPr>
            <p:spPr>
              <a:xfrm>
                <a:off x="6181725" y="3695699"/>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Century Gothic" panose="020B0502020202020204" pitchFamily="34" charset="0"/>
                    <a:cs typeface="Arial" panose="020B0604020202020204" pitchFamily="34" charset="0"/>
                  </a:rPr>
                  <a:t>1</a:t>
                </a:r>
                <a:endParaRPr lang="nl-NL" b="1" dirty="0">
                  <a:latin typeface="Century Gothic" panose="020B0502020202020204" pitchFamily="34" charset="0"/>
                  <a:cs typeface="Arial" panose="020B0604020202020204" pitchFamily="34" charset="0"/>
                </a:endParaRPr>
              </a:p>
            </p:txBody>
          </p:sp>
          <p:sp>
            <p:nvSpPr>
              <p:cNvPr id="23" name="Rechthoek 22"/>
              <p:cNvSpPr/>
              <p:nvPr/>
            </p:nvSpPr>
            <p:spPr>
              <a:xfrm>
                <a:off x="5857875" y="362307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Century Gothic" panose="020B0502020202020204" pitchFamily="34" charset="0"/>
                    <a:cs typeface="Arial" panose="020B0604020202020204" pitchFamily="34" charset="0"/>
                  </a:rPr>
                  <a:t>1</a:t>
                </a:r>
                <a:endParaRPr lang="nl-NL" b="1" dirty="0">
                  <a:latin typeface="Century Gothic" panose="020B0502020202020204" pitchFamily="34" charset="0"/>
                  <a:cs typeface="Arial" panose="020B0604020202020204" pitchFamily="34" charset="0"/>
                </a:endParaRPr>
              </a:p>
            </p:txBody>
          </p:sp>
        </p:grpSp>
      </p:grpSp>
      <p:sp>
        <p:nvSpPr>
          <p:cNvPr id="30" name="Rechthoek 29"/>
          <p:cNvSpPr/>
          <p:nvPr/>
        </p:nvSpPr>
        <p:spPr>
          <a:xfrm>
            <a:off x="97366" y="5687275"/>
            <a:ext cx="5331884"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linksaf.</a:t>
            </a:r>
          </a:p>
          <a:p>
            <a:pPr marL="342900" indent="-342900">
              <a:buFont typeface="+mj-lt"/>
              <a:buAutoNum type="arabicPeriod"/>
            </a:pPr>
            <a:r>
              <a:rPr lang="nl-NL" dirty="0">
                <a:solidFill>
                  <a:schemeClr val="tx1"/>
                </a:solidFill>
              </a:rPr>
              <a:t>Waar moet je op letten bij het fietspad?</a:t>
            </a:r>
          </a:p>
          <a:p>
            <a:endParaRPr lang="nl-NL" dirty="0">
              <a:solidFill>
                <a:schemeClr val="tx1"/>
              </a:solidFill>
            </a:endParaRPr>
          </a:p>
        </p:txBody>
      </p:sp>
      <p:sp>
        <p:nvSpPr>
          <p:cNvPr id="31" name="PIJL-RECHTS 1"/>
          <p:cNvSpPr/>
          <p:nvPr/>
        </p:nvSpPr>
        <p:spPr>
          <a:xfrm rot="10800000">
            <a:off x="444996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832436232"/>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19</a:t>
            </a:fld>
            <a:endParaRPr lang="nl-NL"/>
          </a:p>
        </p:txBody>
      </p:sp>
      <p:grpSp>
        <p:nvGrpSpPr>
          <p:cNvPr id="15" name="Groep 14"/>
          <p:cNvGrpSpPr/>
          <p:nvPr/>
        </p:nvGrpSpPr>
        <p:grpSpPr>
          <a:xfrm>
            <a:off x="2973916" y="5660923"/>
            <a:ext cx="6400800" cy="1043354"/>
            <a:chOff x="2973916" y="5660923"/>
            <a:chExt cx="6400800" cy="1043354"/>
          </a:xfrm>
        </p:grpSpPr>
        <p:sp>
          <p:nvSpPr>
            <p:cNvPr id="16" name="Rechthoek 15"/>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rechtsaf.</a:t>
              </a:r>
            </a:p>
            <a:p>
              <a:pPr marL="342900" indent="-342900">
                <a:buFont typeface="+mj-lt"/>
                <a:buAutoNum type="arabicPeriod"/>
              </a:pPr>
              <a:r>
                <a:rPr lang="nl-NL" dirty="0">
                  <a:solidFill>
                    <a:schemeClr val="tx1"/>
                  </a:solidFill>
                </a:rPr>
                <a:t>Wie heeft er voorrang?</a:t>
              </a:r>
            </a:p>
            <a:p>
              <a:pPr marL="342900" indent="-342900">
                <a:buFont typeface="+mj-lt"/>
                <a:buAutoNum type="arabicPeriod"/>
              </a:pPr>
              <a:r>
                <a:rPr lang="nl-NL" dirty="0">
                  <a:solidFill>
                    <a:schemeClr val="tx1"/>
                  </a:solidFill>
                </a:rPr>
                <a:t>Welke handelingen moet je uitvoeren?</a:t>
              </a:r>
            </a:p>
            <a:p>
              <a:endParaRPr lang="nl-NL" dirty="0">
                <a:solidFill>
                  <a:schemeClr val="tx1"/>
                </a:solidFill>
              </a:endParaRPr>
            </a:p>
          </p:txBody>
        </p:sp>
        <p:sp>
          <p:nvSpPr>
            <p:cNvPr id="17" name="PIJL-RECHTS 1"/>
            <p:cNvSpPr/>
            <p:nvPr/>
          </p:nvSpPr>
          <p:spPr>
            <a:xfrm>
              <a:off x="831330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pic>
        <p:nvPicPr>
          <p:cNvPr id="18" name="Picture 2" descr="Wij gaan voor het beste onderwijs - OnderwijsAdvi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
            <a:ext cx="1776248" cy="177624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ep 1">
            <a:extLst>
              <a:ext uri="{FF2B5EF4-FFF2-40B4-BE49-F238E27FC236}">
                <a16:creationId xmlns:a16="http://schemas.microsoft.com/office/drawing/2014/main" id="{4F13EEFE-4118-2EA7-B302-20823D33FD48}"/>
              </a:ext>
            </a:extLst>
          </p:cNvPr>
          <p:cNvGrpSpPr/>
          <p:nvPr/>
        </p:nvGrpSpPr>
        <p:grpSpPr>
          <a:xfrm>
            <a:off x="4574116" y="3079178"/>
            <a:ext cx="819150" cy="451246"/>
            <a:chOff x="5391150" y="3695644"/>
            <a:chExt cx="819150" cy="451246"/>
          </a:xfrm>
        </p:grpSpPr>
        <p:sp>
          <p:nvSpPr>
            <p:cNvPr id="4" name="Rechthoek 3">
              <a:extLst>
                <a:ext uri="{FF2B5EF4-FFF2-40B4-BE49-F238E27FC236}">
                  <a16:creationId xmlns:a16="http://schemas.microsoft.com/office/drawing/2014/main" id="{37FD74EF-DDEB-D19F-1680-F45A8B537DEC}"/>
                </a:ext>
              </a:extLst>
            </p:cNvPr>
            <p:cNvSpPr/>
            <p:nvPr/>
          </p:nvSpPr>
          <p:spPr>
            <a:xfrm>
              <a:off x="5480505" y="369686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latin typeface="Century Gothic" panose="020B0502020202020204" pitchFamily="34" charset="0"/>
                  <a:cs typeface="Arial" panose="020B0604020202020204" pitchFamily="34" charset="0"/>
                </a:rPr>
                <a:t>8</a:t>
              </a:r>
            </a:p>
          </p:txBody>
        </p:sp>
        <p:grpSp>
          <p:nvGrpSpPr>
            <p:cNvPr id="5" name="Groep 4">
              <a:extLst>
                <a:ext uri="{FF2B5EF4-FFF2-40B4-BE49-F238E27FC236}">
                  <a16:creationId xmlns:a16="http://schemas.microsoft.com/office/drawing/2014/main" id="{68967E89-0F37-1929-FB24-6B1130B25870}"/>
                </a:ext>
              </a:extLst>
            </p:cNvPr>
            <p:cNvGrpSpPr/>
            <p:nvPr/>
          </p:nvGrpSpPr>
          <p:grpSpPr>
            <a:xfrm>
              <a:off x="5391150" y="3695644"/>
              <a:ext cx="819150" cy="451246"/>
              <a:chOff x="5857875" y="3623072"/>
              <a:chExt cx="819150" cy="451246"/>
            </a:xfrm>
          </p:grpSpPr>
          <p:sp>
            <p:nvSpPr>
              <p:cNvPr id="6" name="Rechthoek 5">
                <a:extLst>
                  <a:ext uri="{FF2B5EF4-FFF2-40B4-BE49-F238E27FC236}">
                    <a16:creationId xmlns:a16="http://schemas.microsoft.com/office/drawing/2014/main" id="{45916EF7-BC45-E9D8-DC5F-F4EDA9AF35DD}"/>
                  </a:ext>
                </a:extLst>
              </p:cNvPr>
              <p:cNvSpPr/>
              <p:nvPr/>
            </p:nvSpPr>
            <p:spPr>
              <a:xfrm>
                <a:off x="6029326" y="3640931"/>
                <a:ext cx="561974" cy="433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AvenirNext LT Pro Bold" panose="020B0804020202020204" pitchFamily="34" charset="0"/>
                    <a:cs typeface="Arial" panose="020B0604020202020204" pitchFamily="34" charset="0"/>
                  </a:rPr>
                  <a:t>O</a:t>
                </a:r>
              </a:p>
            </p:txBody>
          </p:sp>
          <p:sp>
            <p:nvSpPr>
              <p:cNvPr id="7" name="Rechthoek 6">
                <a:extLst>
                  <a:ext uri="{FF2B5EF4-FFF2-40B4-BE49-F238E27FC236}">
                    <a16:creationId xmlns:a16="http://schemas.microsoft.com/office/drawing/2014/main" id="{61E7F3A8-8C70-6492-FBD9-B6B4F53F79B4}"/>
                  </a:ext>
                </a:extLst>
              </p:cNvPr>
              <p:cNvSpPr/>
              <p:nvPr/>
            </p:nvSpPr>
            <p:spPr>
              <a:xfrm>
                <a:off x="6181725" y="3695699"/>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Century Gothic" panose="020B0502020202020204" pitchFamily="34" charset="0"/>
                    <a:cs typeface="Arial" panose="020B0604020202020204" pitchFamily="34" charset="0"/>
                  </a:rPr>
                  <a:t>1</a:t>
                </a:r>
                <a:endParaRPr lang="nl-NL" b="1" dirty="0">
                  <a:latin typeface="Century Gothic" panose="020B0502020202020204" pitchFamily="34" charset="0"/>
                  <a:cs typeface="Arial" panose="020B0604020202020204" pitchFamily="34" charset="0"/>
                </a:endParaRPr>
              </a:p>
            </p:txBody>
          </p:sp>
          <p:sp>
            <p:nvSpPr>
              <p:cNvPr id="8" name="Rechthoek 7">
                <a:extLst>
                  <a:ext uri="{FF2B5EF4-FFF2-40B4-BE49-F238E27FC236}">
                    <a16:creationId xmlns:a16="http://schemas.microsoft.com/office/drawing/2014/main" id="{F9526215-02C7-1CC4-6933-23F8F80DE82C}"/>
                  </a:ext>
                </a:extLst>
              </p:cNvPr>
              <p:cNvSpPr/>
              <p:nvPr/>
            </p:nvSpPr>
            <p:spPr>
              <a:xfrm>
                <a:off x="5857875" y="362307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Century Gothic" panose="020B0502020202020204" pitchFamily="34" charset="0"/>
                    <a:cs typeface="Arial" panose="020B0604020202020204" pitchFamily="34" charset="0"/>
                  </a:rPr>
                  <a:t>1</a:t>
                </a:r>
                <a:endParaRPr lang="nl-NL" b="1" dirty="0">
                  <a:latin typeface="Century Gothic" panose="020B0502020202020204" pitchFamily="34" charset="0"/>
                  <a:cs typeface="Arial" panose="020B0604020202020204" pitchFamily="34" charset="0"/>
                </a:endParaRPr>
              </a:p>
            </p:txBody>
          </p:sp>
        </p:grpSp>
      </p:grpSp>
    </p:spTree>
    <p:extLst>
      <p:ext uri="{BB962C8B-B14F-4D97-AF65-F5344CB8AC3E}">
        <p14:creationId xmlns:p14="http://schemas.microsoft.com/office/powerpoint/2010/main" val="4188766810"/>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a:extLst>
              <a:ext uri="{FF2B5EF4-FFF2-40B4-BE49-F238E27FC236}">
                <a16:creationId xmlns:a16="http://schemas.microsoft.com/office/drawing/2014/main" id="{5BDEA120-9B86-BA23-69ED-344AB7D60D6D}"/>
              </a:ext>
            </a:extLst>
          </p:cNvPr>
          <p:cNvSpPr>
            <a:spLocks noGrp="1"/>
          </p:cNvSpPr>
          <p:nvPr>
            <p:ph type="sldNum" sz="quarter" idx="12"/>
          </p:nvPr>
        </p:nvSpPr>
        <p:spPr>
          <a:xfrm>
            <a:off x="194733" y="6339152"/>
            <a:ext cx="804333" cy="365125"/>
          </a:xfrm>
        </p:spPr>
        <p:txBody>
          <a:bodyPr/>
          <a:lstStyle/>
          <a:p>
            <a:pPr>
              <a:spcAft>
                <a:spcPts val="600"/>
              </a:spcAft>
            </a:pPr>
            <a:fld id="{AB0928AA-0446-4365-96C4-50C6336914B1}" type="slidenum">
              <a:rPr lang="nl-NL" smtClean="0"/>
              <a:pPr>
                <a:spcAft>
                  <a:spcPts val="600"/>
                </a:spcAft>
              </a:pPr>
              <a:t>2</a:t>
            </a:fld>
            <a:endParaRPr lang="nl-NL"/>
          </a:p>
        </p:txBody>
      </p:sp>
      <p:pic>
        <p:nvPicPr>
          <p:cNvPr id="1026" name="Picture 2" descr="Contact opnemen met de gemeente Zoetermeer | Zoetermeerwijz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2763" y="2117448"/>
            <a:ext cx="1616352" cy="1616352"/>
          </a:xfrm>
          <a:prstGeom prst="rect">
            <a:avLst/>
          </a:prstGeom>
          <a:noFill/>
          <a:extLst>
            <a:ext uri="{909E8E84-426E-40DD-AFC4-6F175D3DCCD1}">
              <a14:hiddenFill xmlns:a14="http://schemas.microsoft.com/office/drawing/2010/main">
                <a:solidFill>
                  <a:srgbClr val="FFFFFF"/>
                </a:solidFill>
              </a14:hiddenFill>
            </a:ext>
          </a:extLst>
        </p:spPr>
      </p:pic>
      <p:pic>
        <p:nvPicPr>
          <p:cNvPr id="11" name="Afbeelding 10" descr="Sos_Logo_nieuw_met_url.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7332" y="5125243"/>
            <a:ext cx="1579034" cy="1579034"/>
          </a:xfrm>
          <a:prstGeom prst="rect">
            <a:avLst/>
          </a:prstGeom>
        </p:spPr>
      </p:pic>
      <p:pic>
        <p:nvPicPr>
          <p:cNvPr id="14" name="Afbeelding 1" descr="logo_vvn_RGB.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77943" y="4274780"/>
            <a:ext cx="1781145" cy="401995"/>
          </a:xfrm>
          <a:prstGeom prst="rect">
            <a:avLst/>
          </a:prstGeom>
          <a:noFill/>
          <a:ln w="9525">
            <a:noFill/>
            <a:miter lim="800000"/>
            <a:headEnd/>
            <a:tailEnd/>
          </a:ln>
        </p:spPr>
      </p:pic>
      <p:pic>
        <p:nvPicPr>
          <p:cNvPr id="3" name="Afbeelding 2">
            <a:extLst>
              <a:ext uri="{FF2B5EF4-FFF2-40B4-BE49-F238E27FC236}">
                <a16:creationId xmlns:a16="http://schemas.microsoft.com/office/drawing/2014/main" id="{A9B9FC41-4BEB-7DE9-47D6-A86D6EC4E64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188208" y="81023"/>
            <a:ext cx="6267048" cy="6686349"/>
          </a:xfrm>
          <a:prstGeom prst="rect">
            <a:avLst/>
          </a:prstGeom>
          <a:effectLst>
            <a:outerShdw blurRad="63500" sx="102000" sy="102000" algn="ctr" rotWithShape="0">
              <a:prstClr val="black">
                <a:alpha val="40000"/>
              </a:prstClr>
            </a:outerShdw>
          </a:effectLst>
        </p:spPr>
      </p:pic>
      <p:sp>
        <p:nvSpPr>
          <p:cNvPr id="4" name="Title 1">
            <a:extLst>
              <a:ext uri="{FF2B5EF4-FFF2-40B4-BE49-F238E27FC236}">
                <a16:creationId xmlns:a16="http://schemas.microsoft.com/office/drawing/2014/main" id="{CF09811A-9A98-75BA-1538-DF28206254C8}"/>
              </a:ext>
            </a:extLst>
          </p:cNvPr>
          <p:cNvSpPr txBox="1">
            <a:spLocks/>
          </p:cNvSpPr>
          <p:nvPr/>
        </p:nvSpPr>
        <p:spPr>
          <a:xfrm>
            <a:off x="7056698" y="5427452"/>
            <a:ext cx="3152172" cy="974615"/>
          </a:xfrm>
          <a:prstGeom prst="rect">
            <a:avLst/>
          </a:prstGeom>
          <a:solidFill>
            <a:schemeClr val="bg1">
              <a:lumMod val="95000"/>
            </a:schemeClr>
          </a:solidFill>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rgbClr val="EF4234"/>
                </a:solidFill>
                <a:latin typeface="+mj-lt"/>
                <a:ea typeface="+mj-ea"/>
                <a:cs typeface="+mj-cs"/>
              </a:defRPr>
            </a:lvl1pPr>
          </a:lstStyle>
          <a:p>
            <a:pPr algn="ctr"/>
            <a:r>
              <a:rPr lang="en-US" dirty="0" err="1"/>
              <a:t>Examenroute</a:t>
            </a:r>
            <a:r>
              <a:rPr lang="en-US" dirty="0"/>
              <a:t> </a:t>
            </a:r>
          </a:p>
          <a:p>
            <a:pPr algn="ctr"/>
            <a:r>
              <a:rPr lang="en-US" dirty="0"/>
              <a:t>Zoetermeer 2025</a:t>
            </a:r>
          </a:p>
        </p:txBody>
      </p:sp>
      <p:pic>
        <p:nvPicPr>
          <p:cNvPr id="5" name="Afbeelding 4">
            <a:extLst>
              <a:ext uri="{FF2B5EF4-FFF2-40B4-BE49-F238E27FC236}">
                <a16:creationId xmlns:a16="http://schemas.microsoft.com/office/drawing/2014/main" id="{8925497D-1142-9777-DFB3-F19C391ABA9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4761602" y="1252092"/>
            <a:ext cx="587184" cy="332160"/>
          </a:xfrm>
          <a:prstGeom prst="rect">
            <a:avLst/>
          </a:prstGeom>
        </p:spPr>
      </p:pic>
    </p:spTree>
    <p:extLst>
      <p:ext uri="{BB962C8B-B14F-4D97-AF65-F5344CB8AC3E}">
        <p14:creationId xmlns:p14="http://schemas.microsoft.com/office/powerpoint/2010/main" val="1918235861"/>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20</a:t>
            </a:fld>
            <a:endParaRPr lang="nl-NL"/>
          </a:p>
        </p:txBody>
      </p:sp>
      <p:grpSp>
        <p:nvGrpSpPr>
          <p:cNvPr id="15" name="Groep 14"/>
          <p:cNvGrpSpPr/>
          <p:nvPr/>
        </p:nvGrpSpPr>
        <p:grpSpPr>
          <a:xfrm>
            <a:off x="2973916" y="5660923"/>
            <a:ext cx="6400800" cy="1043354"/>
            <a:chOff x="2973916" y="5660923"/>
            <a:chExt cx="6400800" cy="1043354"/>
          </a:xfrm>
        </p:grpSpPr>
        <p:sp>
          <p:nvSpPr>
            <p:cNvPr id="16" name="Rechthoek 15"/>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rechtsaf.</a:t>
              </a:r>
            </a:p>
            <a:p>
              <a:pPr marL="342900" indent="-342900">
                <a:buFont typeface="+mj-lt"/>
                <a:buAutoNum type="arabicPeriod"/>
              </a:pPr>
              <a:r>
                <a:rPr lang="nl-NL" dirty="0">
                  <a:solidFill>
                    <a:schemeClr val="tx1"/>
                  </a:solidFill>
                </a:rPr>
                <a:t>Waar moet je goed op letten?</a:t>
              </a:r>
            </a:p>
            <a:p>
              <a:endParaRPr lang="nl-NL" dirty="0">
                <a:solidFill>
                  <a:schemeClr val="tx1"/>
                </a:solidFill>
              </a:endParaRPr>
            </a:p>
          </p:txBody>
        </p:sp>
        <p:sp>
          <p:nvSpPr>
            <p:cNvPr id="17" name="PIJL-RECHTS 1"/>
            <p:cNvSpPr/>
            <p:nvPr/>
          </p:nvSpPr>
          <p:spPr>
            <a:xfrm>
              <a:off x="831330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pic>
        <p:nvPicPr>
          <p:cNvPr id="18" name="Picture 2" descr="Wij gaan voor het beste onderwijs - OnderwijsAdvi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
            <a:ext cx="1776248" cy="1776248"/>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afgeronde hoeken 1">
            <a:extLst>
              <a:ext uri="{FF2B5EF4-FFF2-40B4-BE49-F238E27FC236}">
                <a16:creationId xmlns:a16="http://schemas.microsoft.com/office/drawing/2014/main" id="{B7839E73-E384-F663-A777-143A719479AA}"/>
              </a:ext>
            </a:extLst>
          </p:cNvPr>
          <p:cNvSpPr/>
          <p:nvPr/>
        </p:nvSpPr>
        <p:spPr>
          <a:xfrm rot="217515">
            <a:off x="2895600" y="5108185"/>
            <a:ext cx="1143000" cy="245534"/>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4" name="Groep 3">
            <a:extLst>
              <a:ext uri="{FF2B5EF4-FFF2-40B4-BE49-F238E27FC236}">
                <a16:creationId xmlns:a16="http://schemas.microsoft.com/office/drawing/2014/main" id="{A8E150F5-B07D-3CE8-ADDA-C422AF5625B4}"/>
              </a:ext>
            </a:extLst>
          </p:cNvPr>
          <p:cNvGrpSpPr/>
          <p:nvPr/>
        </p:nvGrpSpPr>
        <p:grpSpPr>
          <a:xfrm>
            <a:off x="7136341" y="3050603"/>
            <a:ext cx="819150" cy="451246"/>
            <a:chOff x="5391150" y="3695644"/>
            <a:chExt cx="819150" cy="451246"/>
          </a:xfrm>
        </p:grpSpPr>
        <p:sp>
          <p:nvSpPr>
            <p:cNvPr id="5" name="Rechthoek 4">
              <a:extLst>
                <a:ext uri="{FF2B5EF4-FFF2-40B4-BE49-F238E27FC236}">
                  <a16:creationId xmlns:a16="http://schemas.microsoft.com/office/drawing/2014/main" id="{EBBCA19C-78FE-D1D7-C8DB-E27E8A288015}"/>
                </a:ext>
              </a:extLst>
            </p:cNvPr>
            <p:cNvSpPr/>
            <p:nvPr/>
          </p:nvSpPr>
          <p:spPr>
            <a:xfrm>
              <a:off x="5480505" y="369686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latin typeface="Century Gothic" panose="020B0502020202020204" pitchFamily="34" charset="0"/>
                  <a:cs typeface="Arial" panose="020B0604020202020204" pitchFamily="34" charset="0"/>
                </a:rPr>
                <a:t>8</a:t>
              </a:r>
            </a:p>
          </p:txBody>
        </p:sp>
        <p:grpSp>
          <p:nvGrpSpPr>
            <p:cNvPr id="6" name="Groep 5">
              <a:extLst>
                <a:ext uri="{FF2B5EF4-FFF2-40B4-BE49-F238E27FC236}">
                  <a16:creationId xmlns:a16="http://schemas.microsoft.com/office/drawing/2014/main" id="{A16BB329-2559-E5FC-90B0-1D96DB2809B5}"/>
                </a:ext>
              </a:extLst>
            </p:cNvPr>
            <p:cNvGrpSpPr/>
            <p:nvPr/>
          </p:nvGrpSpPr>
          <p:grpSpPr>
            <a:xfrm>
              <a:off x="5391150" y="3695644"/>
              <a:ext cx="819150" cy="451246"/>
              <a:chOff x="5857875" y="3623072"/>
              <a:chExt cx="819150" cy="451246"/>
            </a:xfrm>
          </p:grpSpPr>
          <p:sp>
            <p:nvSpPr>
              <p:cNvPr id="7" name="Rechthoek 6">
                <a:extLst>
                  <a:ext uri="{FF2B5EF4-FFF2-40B4-BE49-F238E27FC236}">
                    <a16:creationId xmlns:a16="http://schemas.microsoft.com/office/drawing/2014/main" id="{E27C444C-7CE1-A755-C124-1DA527748DB2}"/>
                  </a:ext>
                </a:extLst>
              </p:cNvPr>
              <p:cNvSpPr/>
              <p:nvPr/>
            </p:nvSpPr>
            <p:spPr>
              <a:xfrm>
                <a:off x="6029326" y="3640931"/>
                <a:ext cx="561974" cy="433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AvenirNext LT Pro Bold" panose="020B0804020202020204" pitchFamily="34" charset="0"/>
                    <a:cs typeface="Arial" panose="020B0604020202020204" pitchFamily="34" charset="0"/>
                  </a:rPr>
                  <a:t>O</a:t>
                </a:r>
              </a:p>
            </p:txBody>
          </p:sp>
          <p:sp>
            <p:nvSpPr>
              <p:cNvPr id="8" name="Rechthoek 7">
                <a:extLst>
                  <a:ext uri="{FF2B5EF4-FFF2-40B4-BE49-F238E27FC236}">
                    <a16:creationId xmlns:a16="http://schemas.microsoft.com/office/drawing/2014/main" id="{E2E6BDAF-57F2-0237-E870-34BD52778C90}"/>
                  </a:ext>
                </a:extLst>
              </p:cNvPr>
              <p:cNvSpPr/>
              <p:nvPr/>
            </p:nvSpPr>
            <p:spPr>
              <a:xfrm>
                <a:off x="6181725" y="3695699"/>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Century Gothic" panose="020B0502020202020204" pitchFamily="34" charset="0"/>
                    <a:cs typeface="Arial" panose="020B0604020202020204" pitchFamily="34" charset="0"/>
                  </a:rPr>
                  <a:t>1</a:t>
                </a:r>
                <a:endParaRPr lang="nl-NL" b="1" dirty="0">
                  <a:latin typeface="Century Gothic" panose="020B0502020202020204" pitchFamily="34" charset="0"/>
                  <a:cs typeface="Arial" panose="020B0604020202020204" pitchFamily="34" charset="0"/>
                </a:endParaRPr>
              </a:p>
            </p:txBody>
          </p:sp>
          <p:sp>
            <p:nvSpPr>
              <p:cNvPr id="9" name="Rechthoek 8">
                <a:extLst>
                  <a:ext uri="{FF2B5EF4-FFF2-40B4-BE49-F238E27FC236}">
                    <a16:creationId xmlns:a16="http://schemas.microsoft.com/office/drawing/2014/main" id="{007963B5-25F3-6D33-2A31-75A3C67365F3}"/>
                  </a:ext>
                </a:extLst>
              </p:cNvPr>
              <p:cNvSpPr/>
              <p:nvPr/>
            </p:nvSpPr>
            <p:spPr>
              <a:xfrm>
                <a:off x="5857875" y="362307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Century Gothic" panose="020B0502020202020204" pitchFamily="34" charset="0"/>
                    <a:cs typeface="Arial" panose="020B0604020202020204" pitchFamily="34" charset="0"/>
                  </a:rPr>
                  <a:t>1</a:t>
                </a:r>
                <a:endParaRPr lang="nl-NL" b="1" dirty="0">
                  <a:latin typeface="Century Gothic" panose="020B0502020202020204" pitchFamily="34" charset="0"/>
                  <a:cs typeface="Arial" panose="020B0604020202020204" pitchFamily="34" charset="0"/>
                </a:endParaRPr>
              </a:p>
            </p:txBody>
          </p:sp>
        </p:grpSp>
      </p:grpSp>
    </p:spTree>
    <p:extLst>
      <p:ext uri="{BB962C8B-B14F-4D97-AF65-F5344CB8AC3E}">
        <p14:creationId xmlns:p14="http://schemas.microsoft.com/office/powerpoint/2010/main" val="3939581443"/>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0928AA-0446-4365-96C4-50C6336914B1}"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9" name="Groep 8"/>
          <p:cNvGrpSpPr/>
          <p:nvPr/>
        </p:nvGrpSpPr>
        <p:grpSpPr>
          <a:xfrm>
            <a:off x="6647845" y="4545938"/>
            <a:ext cx="819150" cy="451246"/>
            <a:chOff x="5391150" y="3695644"/>
            <a:chExt cx="819150" cy="451246"/>
          </a:xfrm>
        </p:grpSpPr>
        <p:sp>
          <p:nvSpPr>
            <p:cNvPr id="4" name="Rechthoek 3"/>
            <p:cNvSpPr/>
            <p:nvPr/>
          </p:nvSpPr>
          <p:spPr>
            <a:xfrm>
              <a:off x="5480505" y="369686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8</a:t>
              </a:r>
            </a:p>
          </p:txBody>
        </p:sp>
        <p:grpSp>
          <p:nvGrpSpPr>
            <p:cNvPr id="8" name="Groep 7"/>
            <p:cNvGrpSpPr/>
            <p:nvPr/>
          </p:nvGrpSpPr>
          <p:grpSpPr>
            <a:xfrm>
              <a:off x="5391150" y="3695644"/>
              <a:ext cx="819150" cy="451246"/>
              <a:chOff x="5857875" y="3623072"/>
              <a:chExt cx="819150" cy="451246"/>
            </a:xfrm>
          </p:grpSpPr>
          <p:sp>
            <p:nvSpPr>
              <p:cNvPr id="5" name="Rechthoek 4"/>
              <p:cNvSpPr/>
              <p:nvPr/>
            </p:nvSpPr>
            <p:spPr>
              <a:xfrm>
                <a:off x="6029326" y="3640931"/>
                <a:ext cx="561974" cy="433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prstClr val="white"/>
                    </a:solidFill>
                    <a:effectLst/>
                    <a:uLnTx/>
                    <a:uFillTx/>
                    <a:latin typeface="AvenirNext LT Pro Bold" panose="020B0804020202020204" pitchFamily="34" charset="0"/>
                    <a:ea typeface="+mn-ea"/>
                    <a:cs typeface="Arial" panose="020B0604020202020204" pitchFamily="34" charset="0"/>
                  </a:rPr>
                  <a:t>O</a:t>
                </a:r>
              </a:p>
            </p:txBody>
          </p:sp>
          <p:sp>
            <p:nvSpPr>
              <p:cNvPr id="6" name="Rechthoek 5"/>
              <p:cNvSpPr/>
              <p:nvPr/>
            </p:nvSpPr>
            <p:spPr>
              <a:xfrm>
                <a:off x="6181725" y="3695699"/>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1</a:t>
                </a:r>
                <a:endParaRPr kumimoji="0" lang="nl-NL"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endParaRPr>
              </a:p>
            </p:txBody>
          </p:sp>
          <p:sp>
            <p:nvSpPr>
              <p:cNvPr id="7" name="Rechthoek 6"/>
              <p:cNvSpPr/>
              <p:nvPr/>
            </p:nvSpPr>
            <p:spPr>
              <a:xfrm>
                <a:off x="5857875" y="362307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1</a:t>
                </a:r>
                <a:endParaRPr kumimoji="0" lang="nl-NL"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endParaRPr>
              </a:p>
            </p:txBody>
          </p:sp>
        </p:grpSp>
      </p:grpSp>
      <p:sp>
        <p:nvSpPr>
          <p:cNvPr id="10" name="Rechthoek 9"/>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Je gaat hier linksaf.</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Wie heeft er voorrang?</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Welke handelingen moet je uitvoeren?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PIJL-RECHTS 1"/>
          <p:cNvSpPr/>
          <p:nvPr/>
        </p:nvSpPr>
        <p:spPr>
          <a:xfrm rot="10800000">
            <a:off x="831330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82677"/>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0928AA-0446-4365-96C4-50C6336914B1}"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Rechthoek 9"/>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Je gaat hier rechtdoor.</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Wie heeft er voorrang?</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Welke handelingen moet je uitvoeren?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PIJL-RECHTS 1"/>
          <p:cNvSpPr/>
          <p:nvPr/>
        </p:nvSpPr>
        <p:spPr>
          <a:xfrm rot="16200000">
            <a:off x="831330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ep 17"/>
          <p:cNvGrpSpPr/>
          <p:nvPr/>
        </p:nvGrpSpPr>
        <p:grpSpPr>
          <a:xfrm>
            <a:off x="7255177" y="3582731"/>
            <a:ext cx="977503" cy="654664"/>
            <a:chOff x="7150402" y="3824031"/>
            <a:chExt cx="977503" cy="654664"/>
          </a:xfrm>
          <a:scene3d>
            <a:camera prst="perspectiveHeroicExtremeLeftFacing">
              <a:rot lat="487347" lon="600000" rev="21425485"/>
            </a:camera>
            <a:lightRig rig="threePt" dir="t"/>
          </a:scene3d>
        </p:grpSpPr>
        <p:sp>
          <p:nvSpPr>
            <p:cNvPr id="13" name="Rechthoek 12"/>
            <p:cNvSpPr/>
            <p:nvPr/>
          </p:nvSpPr>
          <p:spPr>
            <a:xfrm>
              <a:off x="7301214" y="3824031"/>
              <a:ext cx="495300" cy="5774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8</a:t>
              </a:r>
            </a:p>
          </p:txBody>
        </p:sp>
        <p:sp>
          <p:nvSpPr>
            <p:cNvPr id="15" name="Rechthoek 14"/>
            <p:cNvSpPr/>
            <p:nvPr/>
          </p:nvSpPr>
          <p:spPr>
            <a:xfrm>
              <a:off x="7427421" y="4045308"/>
              <a:ext cx="561974" cy="433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white"/>
                  </a:solidFill>
                  <a:effectLst/>
                  <a:uLnTx/>
                  <a:uFillTx/>
                  <a:latin typeface="AvenirNext LT Pro Bold" panose="020B0804020202020204" pitchFamily="34" charset="0"/>
                  <a:ea typeface="+mn-ea"/>
                  <a:cs typeface="Arial" panose="020B0604020202020204" pitchFamily="34" charset="0"/>
                </a:rPr>
                <a:t>O</a:t>
              </a:r>
            </a:p>
          </p:txBody>
        </p:sp>
        <p:sp>
          <p:nvSpPr>
            <p:cNvPr id="16" name="Rechthoek 15"/>
            <p:cNvSpPr/>
            <p:nvPr/>
          </p:nvSpPr>
          <p:spPr>
            <a:xfrm>
              <a:off x="7632605" y="4090373"/>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1</a:t>
              </a:r>
            </a:p>
          </p:txBody>
        </p:sp>
        <p:sp>
          <p:nvSpPr>
            <p:cNvPr id="17" name="Rechthoek 16"/>
            <p:cNvSpPr/>
            <p:nvPr/>
          </p:nvSpPr>
          <p:spPr>
            <a:xfrm>
              <a:off x="7150402" y="395085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1</a:t>
              </a:r>
            </a:p>
          </p:txBody>
        </p:sp>
      </p:grpSp>
      <p:sp>
        <p:nvSpPr>
          <p:cNvPr id="2" name="Rechthoek: afgeronde hoeken 1">
            <a:extLst>
              <a:ext uri="{FF2B5EF4-FFF2-40B4-BE49-F238E27FC236}">
                <a16:creationId xmlns:a16="http://schemas.microsoft.com/office/drawing/2014/main" id="{D7214382-0075-BA82-8D83-8BB4EDB34B9A}"/>
              </a:ext>
            </a:extLst>
          </p:cNvPr>
          <p:cNvSpPr/>
          <p:nvPr/>
        </p:nvSpPr>
        <p:spPr>
          <a:xfrm>
            <a:off x="5795010" y="3582731"/>
            <a:ext cx="300990" cy="45719"/>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al 3">
            <a:extLst>
              <a:ext uri="{FF2B5EF4-FFF2-40B4-BE49-F238E27FC236}">
                <a16:creationId xmlns:a16="http://schemas.microsoft.com/office/drawing/2014/main" id="{6EBCB37D-93EE-3A58-A75B-723B460C79A4}"/>
              </a:ext>
            </a:extLst>
          </p:cNvPr>
          <p:cNvSpPr/>
          <p:nvPr/>
        </p:nvSpPr>
        <p:spPr>
          <a:xfrm>
            <a:off x="9325021" y="2934586"/>
            <a:ext cx="159488" cy="138223"/>
          </a:xfrm>
          <a:prstGeom prst="ellipse">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4576637"/>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0928AA-0446-4365-96C4-50C6336914B1}"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Rechthoek 3"/>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Je gaat de rotonde driekwart rond.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Wie heeft er voorrang?</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Welke handelingen moet je uitvoeren?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6" name="Groep 5"/>
          <p:cNvGrpSpPr/>
          <p:nvPr/>
        </p:nvGrpSpPr>
        <p:grpSpPr>
          <a:xfrm>
            <a:off x="9565216" y="3871023"/>
            <a:ext cx="819150" cy="451246"/>
            <a:chOff x="5391150" y="3695644"/>
            <a:chExt cx="819150" cy="451246"/>
          </a:xfrm>
        </p:grpSpPr>
        <p:sp>
          <p:nvSpPr>
            <p:cNvPr id="7" name="Rechthoek 6"/>
            <p:cNvSpPr/>
            <p:nvPr/>
          </p:nvSpPr>
          <p:spPr>
            <a:xfrm>
              <a:off x="5480505" y="369686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8</a:t>
              </a:r>
            </a:p>
          </p:txBody>
        </p:sp>
        <p:grpSp>
          <p:nvGrpSpPr>
            <p:cNvPr id="8" name="Groep 7"/>
            <p:cNvGrpSpPr/>
            <p:nvPr/>
          </p:nvGrpSpPr>
          <p:grpSpPr>
            <a:xfrm>
              <a:off x="5391150" y="3695644"/>
              <a:ext cx="819150" cy="451246"/>
              <a:chOff x="5857875" y="3623072"/>
              <a:chExt cx="819150" cy="451246"/>
            </a:xfrm>
          </p:grpSpPr>
          <p:sp>
            <p:nvSpPr>
              <p:cNvPr id="9" name="Rechthoek 8"/>
              <p:cNvSpPr/>
              <p:nvPr/>
            </p:nvSpPr>
            <p:spPr>
              <a:xfrm>
                <a:off x="6029326" y="3640931"/>
                <a:ext cx="561974" cy="433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prstClr val="white"/>
                    </a:solidFill>
                    <a:effectLst/>
                    <a:uLnTx/>
                    <a:uFillTx/>
                    <a:latin typeface="AvenirNext LT Pro Bold" panose="020B0804020202020204" pitchFamily="34" charset="0"/>
                    <a:ea typeface="+mn-ea"/>
                    <a:cs typeface="Arial" panose="020B0604020202020204" pitchFamily="34" charset="0"/>
                  </a:rPr>
                  <a:t>O</a:t>
                </a:r>
              </a:p>
            </p:txBody>
          </p:sp>
          <p:sp>
            <p:nvSpPr>
              <p:cNvPr id="10" name="Rechthoek 9"/>
              <p:cNvSpPr/>
              <p:nvPr/>
            </p:nvSpPr>
            <p:spPr>
              <a:xfrm>
                <a:off x="6181725" y="3695699"/>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1</a:t>
                </a:r>
                <a:endParaRPr kumimoji="0" lang="nl-NL"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endParaRPr>
              </a:p>
            </p:txBody>
          </p:sp>
          <p:sp>
            <p:nvSpPr>
              <p:cNvPr id="11" name="Rechthoek 10"/>
              <p:cNvSpPr/>
              <p:nvPr/>
            </p:nvSpPr>
            <p:spPr>
              <a:xfrm>
                <a:off x="5857875" y="362307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1</a:t>
                </a:r>
                <a:endParaRPr kumimoji="0" lang="nl-NL"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endParaRPr>
              </a:p>
            </p:txBody>
          </p:sp>
        </p:grpSp>
      </p:grpSp>
      <p:sp>
        <p:nvSpPr>
          <p:cNvPr id="2" name="Rechthoek: afgeronde hoeken 1">
            <a:extLst>
              <a:ext uri="{FF2B5EF4-FFF2-40B4-BE49-F238E27FC236}">
                <a16:creationId xmlns:a16="http://schemas.microsoft.com/office/drawing/2014/main" id="{5AE9BEE3-1AA0-A87E-AA69-A0CBDE8270B2}"/>
              </a:ext>
            </a:extLst>
          </p:cNvPr>
          <p:cNvSpPr/>
          <p:nvPr/>
        </p:nvSpPr>
        <p:spPr>
          <a:xfrm>
            <a:off x="2857500" y="4931471"/>
            <a:ext cx="480060" cy="109159"/>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hthoek: afgeronde hoeken 11">
            <a:extLst>
              <a:ext uri="{FF2B5EF4-FFF2-40B4-BE49-F238E27FC236}">
                <a16:creationId xmlns:a16="http://schemas.microsoft.com/office/drawing/2014/main" id="{EBDF6873-F9D5-C7B3-A398-DF27057AAB05}"/>
              </a:ext>
            </a:extLst>
          </p:cNvPr>
          <p:cNvSpPr/>
          <p:nvPr/>
        </p:nvSpPr>
        <p:spPr>
          <a:xfrm flipH="1">
            <a:off x="1927648" y="4069080"/>
            <a:ext cx="114481" cy="137223"/>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a:extLst>
              <a:ext uri="{FF2B5EF4-FFF2-40B4-BE49-F238E27FC236}">
                <a16:creationId xmlns:a16="http://schemas.microsoft.com/office/drawing/2014/main" id="{3AADC733-20D6-7B94-1E08-10F567D97641}"/>
              </a:ext>
            </a:extLst>
          </p:cNvPr>
          <p:cNvPicPr>
            <a:picLocks noChangeAspect="1"/>
          </p:cNvPicPr>
          <p:nvPr/>
        </p:nvPicPr>
        <p:blipFill>
          <a:blip r:embed="rId4"/>
          <a:stretch>
            <a:fillRect/>
          </a:stretch>
        </p:blipFill>
        <p:spPr>
          <a:xfrm>
            <a:off x="8351402" y="3918647"/>
            <a:ext cx="1340587" cy="287656"/>
          </a:xfrm>
          <a:prstGeom prst="rect">
            <a:avLst/>
          </a:prstGeom>
        </p:spPr>
      </p:pic>
      <p:pic>
        <p:nvPicPr>
          <p:cNvPr id="19" name="Afbeelding 18">
            <a:extLst>
              <a:ext uri="{FF2B5EF4-FFF2-40B4-BE49-F238E27FC236}">
                <a16:creationId xmlns:a16="http://schemas.microsoft.com/office/drawing/2014/main" id="{972FAD0A-AA57-BF6E-7322-D0AC4EEB6FD0}"/>
              </a:ext>
            </a:extLst>
          </p:cNvPr>
          <p:cNvPicPr>
            <a:picLocks noChangeAspect="1"/>
          </p:cNvPicPr>
          <p:nvPr/>
        </p:nvPicPr>
        <p:blipFill>
          <a:blip r:embed="rId5"/>
          <a:stretch>
            <a:fillRect/>
          </a:stretch>
        </p:blipFill>
        <p:spPr>
          <a:xfrm>
            <a:off x="10314289" y="3918647"/>
            <a:ext cx="275604" cy="348853"/>
          </a:xfrm>
          <a:prstGeom prst="rect">
            <a:avLst/>
          </a:prstGeom>
        </p:spPr>
      </p:pic>
      <p:pic>
        <p:nvPicPr>
          <p:cNvPr id="21" name="Afbeelding 20">
            <a:extLst>
              <a:ext uri="{FF2B5EF4-FFF2-40B4-BE49-F238E27FC236}">
                <a16:creationId xmlns:a16="http://schemas.microsoft.com/office/drawing/2014/main" id="{3B8DBBDA-D91F-E67E-2B9C-90E8532734D5}"/>
              </a:ext>
            </a:extLst>
          </p:cNvPr>
          <p:cNvPicPr>
            <a:picLocks noChangeAspect="1"/>
          </p:cNvPicPr>
          <p:nvPr/>
        </p:nvPicPr>
        <p:blipFill>
          <a:blip r:embed="rId6"/>
          <a:stretch>
            <a:fillRect/>
          </a:stretch>
        </p:blipFill>
        <p:spPr>
          <a:xfrm>
            <a:off x="10313237" y="4216836"/>
            <a:ext cx="276655" cy="138640"/>
          </a:xfrm>
          <a:prstGeom prst="rect">
            <a:avLst/>
          </a:prstGeom>
        </p:spPr>
      </p:pic>
      <p:grpSp>
        <p:nvGrpSpPr>
          <p:cNvPr id="44" name="Groep 43">
            <a:extLst>
              <a:ext uri="{FF2B5EF4-FFF2-40B4-BE49-F238E27FC236}">
                <a16:creationId xmlns:a16="http://schemas.microsoft.com/office/drawing/2014/main" id="{830ECC5C-2443-5F81-7DB5-D79B1DD898BD}"/>
              </a:ext>
            </a:extLst>
          </p:cNvPr>
          <p:cNvGrpSpPr/>
          <p:nvPr/>
        </p:nvGrpSpPr>
        <p:grpSpPr>
          <a:xfrm>
            <a:off x="8048625" y="5786933"/>
            <a:ext cx="958052" cy="813892"/>
            <a:chOff x="8048625" y="5786933"/>
            <a:chExt cx="958052" cy="813892"/>
          </a:xfrm>
        </p:grpSpPr>
        <p:sp>
          <p:nvSpPr>
            <p:cNvPr id="35" name="Ovaal 34">
              <a:extLst>
                <a:ext uri="{FF2B5EF4-FFF2-40B4-BE49-F238E27FC236}">
                  <a16:creationId xmlns:a16="http://schemas.microsoft.com/office/drawing/2014/main" id="{5AB8820C-6E6B-EB40-4919-30878D99D9EC}"/>
                </a:ext>
              </a:extLst>
            </p:cNvPr>
            <p:cNvSpPr>
              <a:spLocks noChangeAspect="1"/>
            </p:cNvSpPr>
            <p:nvPr/>
          </p:nvSpPr>
          <p:spPr>
            <a:xfrm>
              <a:off x="8351402" y="5845440"/>
              <a:ext cx="576000" cy="576000"/>
            </a:xfrm>
            <a:prstGeom prst="ellipse">
              <a:avLst/>
            </a:prstGeom>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Boog 35">
              <a:extLst>
                <a:ext uri="{FF2B5EF4-FFF2-40B4-BE49-F238E27FC236}">
                  <a16:creationId xmlns:a16="http://schemas.microsoft.com/office/drawing/2014/main" id="{B4F9849C-FEF0-41F6-2412-8E8C9EB8325C}"/>
                </a:ext>
              </a:extLst>
            </p:cNvPr>
            <p:cNvSpPr>
              <a:spLocks noChangeAspect="1"/>
            </p:cNvSpPr>
            <p:nvPr/>
          </p:nvSpPr>
          <p:spPr>
            <a:xfrm>
              <a:off x="8286677" y="5786933"/>
              <a:ext cx="720000" cy="720000"/>
            </a:xfrm>
            <a:prstGeom prst="arc">
              <a:avLst>
                <a:gd name="adj1" fmla="val 10619324"/>
                <a:gd name="adj2" fmla="val 5329388"/>
              </a:avLst>
            </a:prstGeom>
            <a:ln w="28575">
              <a:solidFill>
                <a:srgbClr val="F4702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8" name="Rechte verbindingslijn 37">
              <a:extLst>
                <a:ext uri="{FF2B5EF4-FFF2-40B4-BE49-F238E27FC236}">
                  <a16:creationId xmlns:a16="http://schemas.microsoft.com/office/drawing/2014/main" id="{F941B549-2FD8-0509-F017-C378F1E57755}"/>
                </a:ext>
              </a:extLst>
            </p:cNvPr>
            <p:cNvCxnSpPr/>
            <p:nvPr/>
          </p:nvCxnSpPr>
          <p:spPr>
            <a:xfrm>
              <a:off x="8656202" y="6497408"/>
              <a:ext cx="0" cy="10341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0" name="Rechte verbindingslijn met pijl 39">
              <a:extLst>
                <a:ext uri="{FF2B5EF4-FFF2-40B4-BE49-F238E27FC236}">
                  <a16:creationId xmlns:a16="http://schemas.microsoft.com/office/drawing/2014/main" id="{1B20E14C-666F-97B3-F5B6-9BCA08A3A899}"/>
                </a:ext>
              </a:extLst>
            </p:cNvPr>
            <p:cNvCxnSpPr>
              <a:cxnSpLocks/>
            </p:cNvCxnSpPr>
            <p:nvPr/>
          </p:nvCxnSpPr>
          <p:spPr>
            <a:xfrm flipH="1">
              <a:off x="8048625" y="6182600"/>
              <a:ext cx="247650" cy="0"/>
            </a:xfrm>
            <a:prstGeom prst="straightConnector1">
              <a:avLst/>
            </a:prstGeom>
            <a:ln w="28575">
              <a:headEnd w="lg" len="lg"/>
              <a:tailEnd type="triangle" w="lg" len="lg"/>
            </a:ln>
          </p:spPr>
          <p:style>
            <a:lnRef idx="1">
              <a:schemeClr val="accent1"/>
            </a:lnRef>
            <a:fillRef idx="0">
              <a:schemeClr val="accent1"/>
            </a:fillRef>
            <a:effectRef idx="0">
              <a:schemeClr val="accent1"/>
            </a:effectRef>
            <a:fontRef idx="minor">
              <a:schemeClr val="tx1"/>
            </a:fontRef>
          </p:style>
        </p:cxnSp>
      </p:grpSp>
      <p:pic>
        <p:nvPicPr>
          <p:cNvPr id="13" name="Afbeelding 12">
            <a:extLst>
              <a:ext uri="{FF2B5EF4-FFF2-40B4-BE49-F238E27FC236}">
                <a16:creationId xmlns:a16="http://schemas.microsoft.com/office/drawing/2014/main" id="{FB788CE0-7339-3FDB-A157-3721587B8701}"/>
              </a:ext>
            </a:extLst>
          </p:cNvPr>
          <p:cNvPicPr>
            <a:picLocks noChangeAspect="1"/>
          </p:cNvPicPr>
          <p:nvPr/>
        </p:nvPicPr>
        <p:blipFill>
          <a:blip r:embed="rId7"/>
          <a:stretch>
            <a:fillRect/>
          </a:stretch>
        </p:blipFill>
        <p:spPr>
          <a:xfrm>
            <a:off x="11072612" y="3495040"/>
            <a:ext cx="157480" cy="269240"/>
          </a:xfrm>
          <a:prstGeom prst="rect">
            <a:avLst/>
          </a:prstGeom>
        </p:spPr>
      </p:pic>
      <p:pic>
        <p:nvPicPr>
          <p:cNvPr id="22" name="Afbeelding 21" descr="Afbeelding met buitenshuis, Fietswiel, wiel, Landvoertuig&#10;&#10;Automatisch gegenereerde beschrijving">
            <a:extLst>
              <a:ext uri="{FF2B5EF4-FFF2-40B4-BE49-F238E27FC236}">
                <a16:creationId xmlns:a16="http://schemas.microsoft.com/office/drawing/2014/main" id="{B40C7494-CB2D-68BA-BD68-C8109A696D5F}"/>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976" b="98183" l="9994" r="89976">
                        <a14:foregroundMark x1="32223" y1="92649" x2="32223" y2="92649"/>
                        <a14:foregroundMark x1="33222" y1="94507" x2="33222" y2="94507"/>
                        <a14:foregroundMark x1="33465" y1="96648" x2="33465" y2="96648"/>
                        <a14:foregroundMark x1="32071" y1="48829" x2="32071" y2="55493"/>
                        <a14:foregroundMark x1="43701" y1="53675" x2="35706" y2="56179"/>
                        <a14:foregroundMark x1="47214" y1="51010" x2="47214" y2="51010"/>
                        <a14:foregroundMark x1="35070" y1="91317" x2="35070" y2="93498"/>
                        <a14:foregroundMark x1="38583" y1="87157" x2="38583" y2="88853"/>
                        <a14:foregroundMark x1="33949" y1="98183" x2="33949" y2="98183"/>
                        <a14:foregroundMark x1="31981" y1="46567" x2="32798" y2="47859"/>
                        <a14:foregroundMark x1="41429" y1="59087" x2="41429" y2="59087"/>
                        <a14:foregroundMark x1="46820" y1="51535" x2="44155" y2="53635"/>
                        <a14:foregroundMark x1="35948" y1="52585" x2="36160" y2="52908"/>
                        <a14:foregroundMark x1="38674" y1="88530" x2="38674" y2="88530"/>
                        <a14:foregroundMark x1="38068" y1="81704" x2="38098" y2="82351"/>
                        <a14:foregroundMark x1="32223" y1="76535" x2="32495" y2="76454"/>
                        <a14:foregroundMark x1="33949" y1="74515" x2="34161" y2="74515"/>
                        <a14:foregroundMark x1="34434" y1="98061" x2="34222" y2="98142"/>
                        <a14:foregroundMark x1="34676" y1="97617" x2="34676" y2="97617"/>
                        <a14:foregroundMark x1="38492" y1="88207" x2="38764" y2="88813"/>
                        <a14:backgroundMark x1="10448" y1="37520" x2="16202" y2="19346"/>
                        <a14:backgroundMark x1="33222" y1="10985" x2="83343" y2="48667"/>
                        <a14:backgroundMark x1="83343" y1="48667" x2="83707" y2="48667"/>
                        <a14:backgroundMark x1="63325" y1="13853" x2="62447" y2="57431"/>
                        <a14:backgroundMark x1="62447" y1="57431" x2="63961" y2="56341"/>
                        <a14:backgroundMark x1="30830" y1="32351" x2="62084" y2="51010"/>
                        <a14:backgroundMark x1="62084" y1="51010" x2="62084" y2="51010"/>
                        <a14:backgroundMark x1="35342" y1="43498" x2="35342" y2="43498"/>
                        <a14:backgroundMark x1="11084" y1="45315" x2="27468" y2="43013"/>
                        <a14:backgroundMark x1="27468" y1="43013" x2="27468" y2="43013"/>
                        <a14:backgroundMark x1="73834" y1="7997" x2="74955" y2="51010"/>
                        <a14:backgroundMark x1="74955" y1="51010" x2="85918" y2="55412"/>
                        <a14:backgroundMark x1="85918" y1="55412" x2="64113" y2="17246"/>
                        <a14:backgroundMark x1="64113" y1="17246" x2="73501" y2="48263"/>
                        <a14:backgroundMark x1="73501" y1="48263" x2="66657" y2="31341"/>
                        <a14:backgroundMark x1="66657" y1="31341" x2="61448" y2="35824"/>
                        <a14:backgroundMark x1="28589" y1="34491" x2="33828" y2="37318"/>
                        <a14:backgroundMark x1="30466" y1="43013" x2="24955" y2="46002"/>
                        <a14:backgroundMark x1="36584" y1="40711" x2="38855" y2="44548"/>
                        <a14:backgroundMark x1="49455" y1="53433" x2="49455" y2="53433"/>
                        <a14:backgroundMark x1="37795" y1="51535" x2="37886" y2="44830"/>
                        <a14:backgroundMark x1="38552" y1="52625" x2="39552" y2="52423"/>
                        <a14:backgroundMark x1="46729" y1="53433" x2="46729" y2="53433"/>
                        <a14:backgroundMark x1="35494" y1="73788" x2="35494" y2="73788"/>
                        <a14:backgroundMark x1="35736" y1="75040" x2="35736" y2="75040"/>
                        <a14:backgroundMark x1="38007" y1="58279" x2="38007" y2="58279"/>
                        <a14:backgroundMark x1="38068" y1="58724" x2="38068" y2="58724"/>
                        <a14:backgroundMark x1="46396" y1="53716" x2="46396" y2="53716"/>
                        <a14:backgroundMark x1="47729" y1="53110" x2="47729" y2="53110"/>
                        <a14:backgroundMark x1="41823" y1="52464" x2="41823" y2="52464"/>
                        <a14:backgroundMark x1="46790" y1="53029" x2="46790" y2="53029"/>
                        <a14:backgroundMark x1="47143" y1="43329" x2="47524" y2="48412"/>
                      </a14:backgroundRemoval>
                    </a14:imgEffect>
                  </a14:imgLayer>
                </a14:imgProps>
              </a:ext>
              <a:ext uri="{28A0092B-C50C-407E-A947-70E740481C1C}">
                <a14:useLocalDpi xmlns:a14="http://schemas.microsoft.com/office/drawing/2010/main" val="0"/>
              </a:ext>
            </a:extLst>
          </a:blip>
          <a:srcRect r="42570"/>
          <a:stretch/>
        </p:blipFill>
        <p:spPr>
          <a:xfrm>
            <a:off x="6991267" y="325667"/>
            <a:ext cx="5006000" cy="6537449"/>
          </a:xfrm>
          <a:prstGeom prst="rect">
            <a:avLst/>
          </a:prstGeom>
        </p:spPr>
      </p:pic>
      <p:grpSp>
        <p:nvGrpSpPr>
          <p:cNvPr id="28" name="Groep 27">
            <a:extLst>
              <a:ext uri="{FF2B5EF4-FFF2-40B4-BE49-F238E27FC236}">
                <a16:creationId xmlns:a16="http://schemas.microsoft.com/office/drawing/2014/main" id="{9610AEDD-CAFA-6797-339D-0BA19D714AEB}"/>
              </a:ext>
            </a:extLst>
          </p:cNvPr>
          <p:cNvGrpSpPr/>
          <p:nvPr/>
        </p:nvGrpSpPr>
        <p:grpSpPr>
          <a:xfrm>
            <a:off x="9463930" y="3943650"/>
            <a:ext cx="819150" cy="451246"/>
            <a:chOff x="5391150" y="3695644"/>
            <a:chExt cx="819150" cy="451246"/>
          </a:xfrm>
        </p:grpSpPr>
        <p:sp>
          <p:nvSpPr>
            <p:cNvPr id="29" name="Rechthoek 28">
              <a:extLst>
                <a:ext uri="{FF2B5EF4-FFF2-40B4-BE49-F238E27FC236}">
                  <a16:creationId xmlns:a16="http://schemas.microsoft.com/office/drawing/2014/main" id="{70670105-82E5-FE03-79C3-307C42C5FA3E}"/>
                </a:ext>
              </a:extLst>
            </p:cNvPr>
            <p:cNvSpPr/>
            <p:nvPr/>
          </p:nvSpPr>
          <p:spPr>
            <a:xfrm>
              <a:off x="5480505" y="369686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8</a:t>
              </a:r>
            </a:p>
          </p:txBody>
        </p:sp>
        <p:grpSp>
          <p:nvGrpSpPr>
            <p:cNvPr id="30" name="Groep 29">
              <a:extLst>
                <a:ext uri="{FF2B5EF4-FFF2-40B4-BE49-F238E27FC236}">
                  <a16:creationId xmlns:a16="http://schemas.microsoft.com/office/drawing/2014/main" id="{77908897-D337-023B-1733-4D55FE6F376F}"/>
                </a:ext>
              </a:extLst>
            </p:cNvPr>
            <p:cNvGrpSpPr/>
            <p:nvPr/>
          </p:nvGrpSpPr>
          <p:grpSpPr>
            <a:xfrm>
              <a:off x="5391150" y="3695644"/>
              <a:ext cx="819150" cy="451246"/>
              <a:chOff x="5857875" y="3623072"/>
              <a:chExt cx="819150" cy="451246"/>
            </a:xfrm>
          </p:grpSpPr>
          <p:sp>
            <p:nvSpPr>
              <p:cNvPr id="31" name="Rechthoek 30">
                <a:extLst>
                  <a:ext uri="{FF2B5EF4-FFF2-40B4-BE49-F238E27FC236}">
                    <a16:creationId xmlns:a16="http://schemas.microsoft.com/office/drawing/2014/main" id="{1F97C78D-81E9-A52A-6D87-2C84267EED1A}"/>
                  </a:ext>
                </a:extLst>
              </p:cNvPr>
              <p:cNvSpPr/>
              <p:nvPr/>
            </p:nvSpPr>
            <p:spPr>
              <a:xfrm>
                <a:off x="6029326" y="3640931"/>
                <a:ext cx="561974" cy="433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prstClr val="white"/>
                    </a:solidFill>
                    <a:effectLst/>
                    <a:uLnTx/>
                    <a:uFillTx/>
                    <a:latin typeface="AvenirNext LT Pro Bold" panose="020B0804020202020204" pitchFamily="34" charset="0"/>
                    <a:ea typeface="+mn-ea"/>
                    <a:cs typeface="Arial" panose="020B0604020202020204" pitchFamily="34" charset="0"/>
                  </a:rPr>
                  <a:t>O</a:t>
                </a:r>
              </a:p>
            </p:txBody>
          </p:sp>
          <p:sp>
            <p:nvSpPr>
              <p:cNvPr id="32" name="Rechthoek 31">
                <a:extLst>
                  <a:ext uri="{FF2B5EF4-FFF2-40B4-BE49-F238E27FC236}">
                    <a16:creationId xmlns:a16="http://schemas.microsoft.com/office/drawing/2014/main" id="{B9CFFAEB-2D75-44F1-A9E2-7062FB358D05}"/>
                  </a:ext>
                </a:extLst>
              </p:cNvPr>
              <p:cNvSpPr/>
              <p:nvPr/>
            </p:nvSpPr>
            <p:spPr>
              <a:xfrm>
                <a:off x="6181725" y="3695699"/>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1</a:t>
                </a:r>
                <a:endParaRPr kumimoji="0" lang="nl-NL"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endParaRPr>
              </a:p>
            </p:txBody>
          </p:sp>
          <p:sp>
            <p:nvSpPr>
              <p:cNvPr id="33" name="Rechthoek 32">
                <a:extLst>
                  <a:ext uri="{FF2B5EF4-FFF2-40B4-BE49-F238E27FC236}">
                    <a16:creationId xmlns:a16="http://schemas.microsoft.com/office/drawing/2014/main" id="{909D08E5-2EAF-C462-FC73-4E85D3D2D61D}"/>
                  </a:ext>
                </a:extLst>
              </p:cNvPr>
              <p:cNvSpPr/>
              <p:nvPr/>
            </p:nvSpPr>
            <p:spPr>
              <a:xfrm>
                <a:off x="5857875" y="362307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1</a:t>
                </a:r>
                <a:endParaRPr kumimoji="0" lang="nl-NL"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endParaRPr>
              </a:p>
            </p:txBody>
          </p:sp>
        </p:grpSp>
      </p:grpSp>
    </p:spTree>
    <p:extLst>
      <p:ext uri="{BB962C8B-B14F-4D97-AF65-F5344CB8AC3E}">
        <p14:creationId xmlns:p14="http://schemas.microsoft.com/office/powerpoint/2010/main" val="1039030510"/>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0928AA-0446-4365-96C4-50C6336914B1}"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12" name="Groep 11"/>
          <p:cNvGrpSpPr/>
          <p:nvPr/>
        </p:nvGrpSpPr>
        <p:grpSpPr>
          <a:xfrm>
            <a:off x="5450416" y="3451923"/>
            <a:ext cx="819150" cy="451246"/>
            <a:chOff x="5391150" y="3695644"/>
            <a:chExt cx="819150" cy="451246"/>
          </a:xfrm>
        </p:grpSpPr>
        <p:sp>
          <p:nvSpPr>
            <p:cNvPr id="19" name="Rechthoek 18"/>
            <p:cNvSpPr/>
            <p:nvPr/>
          </p:nvSpPr>
          <p:spPr>
            <a:xfrm>
              <a:off x="5480505" y="369686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8</a:t>
              </a:r>
            </a:p>
          </p:txBody>
        </p:sp>
        <p:grpSp>
          <p:nvGrpSpPr>
            <p:cNvPr id="20" name="Groep 19"/>
            <p:cNvGrpSpPr/>
            <p:nvPr/>
          </p:nvGrpSpPr>
          <p:grpSpPr>
            <a:xfrm>
              <a:off x="5391150" y="3695644"/>
              <a:ext cx="819150" cy="451246"/>
              <a:chOff x="5857875" y="3623072"/>
              <a:chExt cx="819150" cy="451246"/>
            </a:xfrm>
          </p:grpSpPr>
          <p:sp>
            <p:nvSpPr>
              <p:cNvPr id="21" name="Rechthoek 20"/>
              <p:cNvSpPr/>
              <p:nvPr/>
            </p:nvSpPr>
            <p:spPr>
              <a:xfrm>
                <a:off x="6029326" y="3640931"/>
                <a:ext cx="561974" cy="433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prstClr val="white"/>
                    </a:solidFill>
                    <a:effectLst/>
                    <a:uLnTx/>
                    <a:uFillTx/>
                    <a:latin typeface="AvenirNext LT Pro Bold" panose="020B0804020202020204" pitchFamily="34" charset="0"/>
                    <a:ea typeface="+mn-ea"/>
                    <a:cs typeface="Arial" panose="020B0604020202020204" pitchFamily="34" charset="0"/>
                  </a:rPr>
                  <a:t>O</a:t>
                </a:r>
              </a:p>
            </p:txBody>
          </p:sp>
          <p:sp>
            <p:nvSpPr>
              <p:cNvPr id="22" name="Rechthoek 21"/>
              <p:cNvSpPr/>
              <p:nvPr/>
            </p:nvSpPr>
            <p:spPr>
              <a:xfrm>
                <a:off x="6181725" y="3695699"/>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1</a:t>
                </a:r>
                <a:endParaRPr kumimoji="0" lang="nl-NL"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endParaRPr>
              </a:p>
            </p:txBody>
          </p:sp>
          <p:sp>
            <p:nvSpPr>
              <p:cNvPr id="23" name="Rechthoek 22"/>
              <p:cNvSpPr/>
              <p:nvPr/>
            </p:nvSpPr>
            <p:spPr>
              <a:xfrm>
                <a:off x="5857875" y="362307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1</a:t>
                </a:r>
                <a:endParaRPr kumimoji="0" lang="nl-NL"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endParaRPr>
              </a:p>
            </p:txBody>
          </p:sp>
        </p:grpSp>
      </p:grpSp>
      <p:sp>
        <p:nvSpPr>
          <p:cNvPr id="30" name="Rechthoek 29"/>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Je gaat hier rechtsaf.</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Wat is je plaats op de weg?</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Welke handelingen moet je uitvoeren?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PIJL-RECHTS 1"/>
          <p:cNvSpPr/>
          <p:nvPr/>
        </p:nvSpPr>
        <p:spPr>
          <a:xfrm>
            <a:off x="831330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3684398"/>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25</a:t>
            </a:fld>
            <a:endParaRPr lang="nl-NL"/>
          </a:p>
        </p:txBody>
      </p:sp>
      <p:sp>
        <p:nvSpPr>
          <p:cNvPr id="30" name="Rechthoek 29"/>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rijdt hier de rotonde op en gaat halfrond.</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Wie heeft er voorrang?</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Welke handelingen moet je uitvoeren?</a:t>
            </a:r>
          </a:p>
          <a:p>
            <a:endParaRPr lang="nl-NL" dirty="0">
              <a:solidFill>
                <a:schemeClr val="tx1"/>
              </a:solidFill>
            </a:endParaRPr>
          </a:p>
        </p:txBody>
      </p:sp>
      <p:grpSp>
        <p:nvGrpSpPr>
          <p:cNvPr id="2" name="Groep 1">
            <a:extLst>
              <a:ext uri="{FF2B5EF4-FFF2-40B4-BE49-F238E27FC236}">
                <a16:creationId xmlns:a16="http://schemas.microsoft.com/office/drawing/2014/main" id="{BAEEE84F-80BC-58FA-ADA7-9B7E13A79F5B}"/>
              </a:ext>
            </a:extLst>
          </p:cNvPr>
          <p:cNvGrpSpPr/>
          <p:nvPr/>
        </p:nvGrpSpPr>
        <p:grpSpPr>
          <a:xfrm>
            <a:off x="5523405" y="2636014"/>
            <a:ext cx="1301822" cy="925285"/>
            <a:chOff x="7046811" y="2631184"/>
            <a:chExt cx="1301822" cy="925285"/>
          </a:xfrm>
          <a:scene3d>
            <a:camera prst="perspectiveContrastingRightFacing"/>
            <a:lightRig rig="threePt" dir="t"/>
          </a:scene3d>
        </p:grpSpPr>
        <p:sp>
          <p:nvSpPr>
            <p:cNvPr id="4" name="Rechthoek 3">
              <a:extLst>
                <a:ext uri="{FF2B5EF4-FFF2-40B4-BE49-F238E27FC236}">
                  <a16:creationId xmlns:a16="http://schemas.microsoft.com/office/drawing/2014/main" id="{25F27E4A-4F79-B333-ED02-784492FA9EB3}"/>
                </a:ext>
              </a:extLst>
            </p:cNvPr>
            <p:cNvSpPr/>
            <p:nvPr/>
          </p:nvSpPr>
          <p:spPr>
            <a:xfrm>
              <a:off x="7313032" y="287475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latin typeface="Century Gothic" panose="020B0502020202020204" pitchFamily="34" charset="0"/>
                  <a:cs typeface="Arial" panose="020B0604020202020204" pitchFamily="34" charset="0"/>
                </a:rPr>
                <a:t>8</a:t>
              </a:r>
            </a:p>
          </p:txBody>
        </p:sp>
        <p:sp>
          <p:nvSpPr>
            <p:cNvPr id="5" name="Rechthoek 4">
              <a:extLst>
                <a:ext uri="{FF2B5EF4-FFF2-40B4-BE49-F238E27FC236}">
                  <a16:creationId xmlns:a16="http://schemas.microsoft.com/office/drawing/2014/main" id="{2FA2721F-526A-89D5-BFAB-6311B84BE848}"/>
                </a:ext>
              </a:extLst>
            </p:cNvPr>
            <p:cNvSpPr/>
            <p:nvPr/>
          </p:nvSpPr>
          <p:spPr>
            <a:xfrm>
              <a:off x="7094436" y="2631184"/>
              <a:ext cx="1066144" cy="9252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b="1" dirty="0">
                  <a:latin typeface="AvenirNext LT Pro Bold" panose="020B0804020202020204" pitchFamily="34" charset="0"/>
                  <a:cs typeface="Arial" panose="020B0604020202020204" pitchFamily="34" charset="0"/>
                </a:rPr>
                <a:t>O</a:t>
              </a:r>
            </a:p>
          </p:txBody>
        </p:sp>
        <p:sp>
          <p:nvSpPr>
            <p:cNvPr id="6" name="Rechthoek 5">
              <a:extLst>
                <a:ext uri="{FF2B5EF4-FFF2-40B4-BE49-F238E27FC236}">
                  <a16:creationId xmlns:a16="http://schemas.microsoft.com/office/drawing/2014/main" id="{A10CC944-150C-9D83-995B-5F8829A69AEC}"/>
                </a:ext>
              </a:extLst>
            </p:cNvPr>
            <p:cNvSpPr/>
            <p:nvPr/>
          </p:nvSpPr>
          <p:spPr>
            <a:xfrm>
              <a:off x="7046811" y="2686536"/>
              <a:ext cx="1301822" cy="8106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b="1" dirty="0">
                  <a:latin typeface="Century Gothic" panose="020B0502020202020204" pitchFamily="34" charset="0"/>
                  <a:cs typeface="Arial" panose="020B0604020202020204" pitchFamily="34" charset="0"/>
                </a:rPr>
                <a:t>1</a:t>
              </a:r>
            </a:p>
          </p:txBody>
        </p:sp>
        <p:sp>
          <p:nvSpPr>
            <p:cNvPr id="7" name="Rechthoek 6">
              <a:extLst>
                <a:ext uri="{FF2B5EF4-FFF2-40B4-BE49-F238E27FC236}">
                  <a16:creationId xmlns:a16="http://schemas.microsoft.com/office/drawing/2014/main" id="{095D18BF-DA58-09EA-6A3C-3CAD7AFEF40C}"/>
                </a:ext>
              </a:extLst>
            </p:cNvPr>
            <p:cNvSpPr/>
            <p:nvPr/>
          </p:nvSpPr>
          <p:spPr>
            <a:xfrm>
              <a:off x="7213575" y="2753060"/>
              <a:ext cx="585711" cy="5672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b="1" dirty="0">
                  <a:latin typeface="Century Gothic" panose="020B0502020202020204" pitchFamily="34" charset="0"/>
                  <a:cs typeface="Arial" panose="020B0604020202020204" pitchFamily="34" charset="0"/>
                </a:rPr>
                <a:t>1</a:t>
              </a:r>
            </a:p>
          </p:txBody>
        </p:sp>
      </p:grpSp>
      <p:sp>
        <p:nvSpPr>
          <p:cNvPr id="8" name="Boog 7">
            <a:extLst>
              <a:ext uri="{FF2B5EF4-FFF2-40B4-BE49-F238E27FC236}">
                <a16:creationId xmlns:a16="http://schemas.microsoft.com/office/drawing/2014/main" id="{7D0CE2E2-F748-18F8-3E3E-A0185C83AD19}"/>
              </a:ext>
            </a:extLst>
          </p:cNvPr>
          <p:cNvSpPr>
            <a:spLocks noChangeAspect="1"/>
          </p:cNvSpPr>
          <p:nvPr/>
        </p:nvSpPr>
        <p:spPr>
          <a:xfrm>
            <a:off x="8286677" y="5786933"/>
            <a:ext cx="720000" cy="720000"/>
          </a:xfrm>
          <a:prstGeom prst="arc">
            <a:avLst>
              <a:gd name="adj1" fmla="val 16303058"/>
              <a:gd name="adj2" fmla="val 5329388"/>
            </a:avLst>
          </a:prstGeom>
          <a:ln w="28575">
            <a:solidFill>
              <a:srgbClr val="F4702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9" name="Rechte verbindingslijn met pijl 8">
            <a:extLst>
              <a:ext uri="{FF2B5EF4-FFF2-40B4-BE49-F238E27FC236}">
                <a16:creationId xmlns:a16="http://schemas.microsoft.com/office/drawing/2014/main" id="{BD3D02B5-4C5F-EFF5-39D5-13C6F28C55BF}"/>
              </a:ext>
            </a:extLst>
          </p:cNvPr>
          <p:cNvCxnSpPr>
            <a:cxnSpLocks/>
          </p:cNvCxnSpPr>
          <p:nvPr/>
        </p:nvCxnSpPr>
        <p:spPr>
          <a:xfrm flipV="1">
            <a:off x="8656202" y="5675945"/>
            <a:ext cx="0" cy="114532"/>
          </a:xfrm>
          <a:prstGeom prst="straightConnector1">
            <a:avLst/>
          </a:prstGeom>
          <a:ln w="28575">
            <a:headEnd w="lg" len="lg"/>
            <a:tailEnd type="triangle" w="med" len="med"/>
          </a:ln>
        </p:spPr>
        <p:style>
          <a:lnRef idx="1">
            <a:schemeClr val="accent1"/>
          </a:lnRef>
          <a:fillRef idx="0">
            <a:schemeClr val="accent1"/>
          </a:fillRef>
          <a:effectRef idx="0">
            <a:schemeClr val="accent1"/>
          </a:effectRef>
          <a:fontRef idx="minor">
            <a:schemeClr val="tx1"/>
          </a:fontRef>
        </p:style>
      </p:cxnSp>
      <p:sp>
        <p:nvSpPr>
          <p:cNvPr id="10" name="Ovaal 9">
            <a:extLst>
              <a:ext uri="{FF2B5EF4-FFF2-40B4-BE49-F238E27FC236}">
                <a16:creationId xmlns:a16="http://schemas.microsoft.com/office/drawing/2014/main" id="{4B52A786-75AC-FEE1-6BE1-52D9E8ED54CC}"/>
              </a:ext>
            </a:extLst>
          </p:cNvPr>
          <p:cNvSpPr>
            <a:spLocks noChangeAspect="1"/>
          </p:cNvSpPr>
          <p:nvPr/>
        </p:nvSpPr>
        <p:spPr>
          <a:xfrm>
            <a:off x="8351402" y="5845440"/>
            <a:ext cx="576000" cy="576000"/>
          </a:xfrm>
          <a:prstGeom prst="ellipse">
            <a:avLst/>
          </a:prstGeom>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Rechte verbindingslijn 10">
            <a:extLst>
              <a:ext uri="{FF2B5EF4-FFF2-40B4-BE49-F238E27FC236}">
                <a16:creationId xmlns:a16="http://schemas.microsoft.com/office/drawing/2014/main" id="{992DC181-27EC-4D8A-055D-9DEB3A626FA1}"/>
              </a:ext>
            </a:extLst>
          </p:cNvPr>
          <p:cNvCxnSpPr/>
          <p:nvPr/>
        </p:nvCxnSpPr>
        <p:spPr>
          <a:xfrm>
            <a:off x="8656202" y="6497408"/>
            <a:ext cx="0" cy="103417"/>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2129704"/>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4000"/>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26</a:t>
            </a:fld>
            <a:endParaRPr lang="nl-NL"/>
          </a:p>
        </p:txBody>
      </p:sp>
      <p:sp>
        <p:nvSpPr>
          <p:cNvPr id="30" name="Rechthoek 29"/>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blijft hier op de rotonde rijden.</a:t>
            </a:r>
          </a:p>
          <a:p>
            <a:pPr marL="342900" indent="-342900">
              <a:buFont typeface="+mj-lt"/>
              <a:buAutoNum type="arabicPeriod"/>
            </a:pPr>
            <a:r>
              <a:rPr lang="nl-NL" dirty="0">
                <a:solidFill>
                  <a:schemeClr val="tx1"/>
                </a:solidFill>
              </a:rPr>
              <a:t>Wie heeft er voorrang?</a:t>
            </a:r>
          </a:p>
          <a:p>
            <a:pPr marL="342900" indent="-342900">
              <a:buFont typeface="+mj-lt"/>
              <a:buAutoNum type="arabicPeriod"/>
            </a:pPr>
            <a:r>
              <a:rPr lang="nl-NL" dirty="0">
                <a:solidFill>
                  <a:schemeClr val="tx1"/>
                </a:solidFill>
              </a:rPr>
              <a:t>Welke handelingen moet je uitvoeren?</a:t>
            </a:r>
          </a:p>
          <a:p>
            <a:endParaRPr lang="nl-NL" dirty="0">
              <a:solidFill>
                <a:schemeClr val="tx1"/>
              </a:solidFill>
            </a:endParaRPr>
          </a:p>
        </p:txBody>
      </p:sp>
      <p:sp>
        <p:nvSpPr>
          <p:cNvPr id="31" name="PIJL-RECHTS 1"/>
          <p:cNvSpPr/>
          <p:nvPr/>
        </p:nvSpPr>
        <p:spPr>
          <a:xfrm rot="16200000">
            <a:off x="8284733" y="5869837"/>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12" name="Groep 11">
            <a:extLst>
              <a:ext uri="{FF2B5EF4-FFF2-40B4-BE49-F238E27FC236}">
                <a16:creationId xmlns:a16="http://schemas.microsoft.com/office/drawing/2014/main" id="{2C091B1C-19D4-38EC-8F7A-A6011674E803}"/>
              </a:ext>
            </a:extLst>
          </p:cNvPr>
          <p:cNvGrpSpPr/>
          <p:nvPr/>
        </p:nvGrpSpPr>
        <p:grpSpPr>
          <a:xfrm>
            <a:off x="5904895" y="2345663"/>
            <a:ext cx="819150" cy="451246"/>
            <a:chOff x="5391150" y="3695644"/>
            <a:chExt cx="819150" cy="451246"/>
          </a:xfrm>
        </p:grpSpPr>
        <p:sp>
          <p:nvSpPr>
            <p:cNvPr id="15" name="Rechthoek 14">
              <a:extLst>
                <a:ext uri="{FF2B5EF4-FFF2-40B4-BE49-F238E27FC236}">
                  <a16:creationId xmlns:a16="http://schemas.microsoft.com/office/drawing/2014/main" id="{EFE624D7-DEF7-3262-C5EE-C4D3450BE1A6}"/>
                </a:ext>
              </a:extLst>
            </p:cNvPr>
            <p:cNvSpPr/>
            <p:nvPr/>
          </p:nvSpPr>
          <p:spPr>
            <a:xfrm>
              <a:off x="5480505" y="369686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8</a:t>
              </a:r>
            </a:p>
          </p:txBody>
        </p:sp>
        <p:grpSp>
          <p:nvGrpSpPr>
            <p:cNvPr id="16" name="Groep 15">
              <a:extLst>
                <a:ext uri="{FF2B5EF4-FFF2-40B4-BE49-F238E27FC236}">
                  <a16:creationId xmlns:a16="http://schemas.microsoft.com/office/drawing/2014/main" id="{1DF5B97F-7A4B-63A2-082B-AB43F4E044FA}"/>
                </a:ext>
              </a:extLst>
            </p:cNvPr>
            <p:cNvGrpSpPr/>
            <p:nvPr/>
          </p:nvGrpSpPr>
          <p:grpSpPr>
            <a:xfrm>
              <a:off x="5391150" y="3695644"/>
              <a:ext cx="819150" cy="451246"/>
              <a:chOff x="5857875" y="3623072"/>
              <a:chExt cx="819150" cy="451246"/>
            </a:xfrm>
          </p:grpSpPr>
          <p:sp>
            <p:nvSpPr>
              <p:cNvPr id="17" name="Rechthoek 16">
                <a:extLst>
                  <a:ext uri="{FF2B5EF4-FFF2-40B4-BE49-F238E27FC236}">
                    <a16:creationId xmlns:a16="http://schemas.microsoft.com/office/drawing/2014/main" id="{741521C6-B30B-1235-4606-B9E28BC1846E}"/>
                  </a:ext>
                </a:extLst>
              </p:cNvPr>
              <p:cNvSpPr/>
              <p:nvPr/>
            </p:nvSpPr>
            <p:spPr>
              <a:xfrm>
                <a:off x="6029326" y="3640931"/>
                <a:ext cx="561974" cy="433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prstClr val="white"/>
                    </a:solidFill>
                    <a:effectLst/>
                    <a:uLnTx/>
                    <a:uFillTx/>
                    <a:latin typeface="AvenirNext LT Pro Bold" panose="020B0804020202020204" pitchFamily="34" charset="0"/>
                    <a:ea typeface="+mn-ea"/>
                    <a:cs typeface="Arial" panose="020B0604020202020204" pitchFamily="34" charset="0"/>
                  </a:rPr>
                  <a:t>O</a:t>
                </a:r>
              </a:p>
            </p:txBody>
          </p:sp>
          <p:sp>
            <p:nvSpPr>
              <p:cNvPr id="18" name="Rechthoek 17">
                <a:extLst>
                  <a:ext uri="{FF2B5EF4-FFF2-40B4-BE49-F238E27FC236}">
                    <a16:creationId xmlns:a16="http://schemas.microsoft.com/office/drawing/2014/main" id="{996E4A9F-ADDF-2452-1337-5B58CCE9041E}"/>
                  </a:ext>
                </a:extLst>
              </p:cNvPr>
              <p:cNvSpPr/>
              <p:nvPr/>
            </p:nvSpPr>
            <p:spPr>
              <a:xfrm>
                <a:off x="6181725" y="3695699"/>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1</a:t>
                </a:r>
                <a:endParaRPr kumimoji="0" lang="nl-NL"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endParaRPr>
              </a:p>
            </p:txBody>
          </p:sp>
          <p:sp>
            <p:nvSpPr>
              <p:cNvPr id="19" name="Rechthoek 18">
                <a:extLst>
                  <a:ext uri="{FF2B5EF4-FFF2-40B4-BE49-F238E27FC236}">
                    <a16:creationId xmlns:a16="http://schemas.microsoft.com/office/drawing/2014/main" id="{FF87FF19-80E7-B414-C6A6-D90C021F3DFE}"/>
                  </a:ext>
                </a:extLst>
              </p:cNvPr>
              <p:cNvSpPr/>
              <p:nvPr/>
            </p:nvSpPr>
            <p:spPr>
              <a:xfrm>
                <a:off x="5857875" y="362307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1</a:t>
                </a:r>
                <a:endParaRPr kumimoji="0" lang="nl-NL"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endParaRPr>
              </a:p>
            </p:txBody>
          </p:sp>
        </p:grpSp>
      </p:grpSp>
      <p:sp>
        <p:nvSpPr>
          <p:cNvPr id="20" name="Rechthoek: afgeronde hoeken 19">
            <a:extLst>
              <a:ext uri="{FF2B5EF4-FFF2-40B4-BE49-F238E27FC236}">
                <a16:creationId xmlns:a16="http://schemas.microsoft.com/office/drawing/2014/main" id="{4404FA2A-0930-23C4-CDBB-4E6457698F7C}"/>
              </a:ext>
            </a:extLst>
          </p:cNvPr>
          <p:cNvSpPr/>
          <p:nvPr/>
        </p:nvSpPr>
        <p:spPr>
          <a:xfrm rot="20727556">
            <a:off x="78548" y="2771004"/>
            <a:ext cx="242741" cy="100390"/>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025875538"/>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27</a:t>
            </a:fld>
            <a:endParaRPr lang="nl-NL"/>
          </a:p>
        </p:txBody>
      </p:sp>
      <p:sp>
        <p:nvSpPr>
          <p:cNvPr id="30" name="Rechthoek 29"/>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rechtsaf.</a:t>
            </a:r>
          </a:p>
          <a:p>
            <a:pPr marL="342900" indent="-342900">
              <a:buFont typeface="+mj-lt"/>
              <a:buAutoNum type="arabicPeriod"/>
            </a:pPr>
            <a:r>
              <a:rPr lang="nl-NL" dirty="0">
                <a:solidFill>
                  <a:schemeClr val="tx1"/>
                </a:solidFill>
              </a:rPr>
              <a:t>Waar moet je op letten?</a:t>
            </a:r>
          </a:p>
          <a:p>
            <a:endParaRPr lang="nl-NL" dirty="0">
              <a:solidFill>
                <a:schemeClr val="tx1"/>
              </a:solidFill>
            </a:endParaRPr>
          </a:p>
        </p:txBody>
      </p:sp>
      <p:sp>
        <p:nvSpPr>
          <p:cNvPr id="31" name="PIJL-RECHTS 1"/>
          <p:cNvSpPr/>
          <p:nvPr/>
        </p:nvSpPr>
        <p:spPr>
          <a:xfrm rot="17174928">
            <a:off x="8284733" y="5869837"/>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5" name="Groep 4">
            <a:extLst>
              <a:ext uri="{FF2B5EF4-FFF2-40B4-BE49-F238E27FC236}">
                <a16:creationId xmlns:a16="http://schemas.microsoft.com/office/drawing/2014/main" id="{2437A908-999E-0F88-9662-3D45DEA19D4E}"/>
              </a:ext>
            </a:extLst>
          </p:cNvPr>
          <p:cNvGrpSpPr/>
          <p:nvPr/>
        </p:nvGrpSpPr>
        <p:grpSpPr>
          <a:xfrm>
            <a:off x="5355166" y="2498063"/>
            <a:ext cx="819150" cy="451246"/>
            <a:chOff x="5391150" y="3695644"/>
            <a:chExt cx="819150" cy="451246"/>
          </a:xfrm>
        </p:grpSpPr>
        <p:sp>
          <p:nvSpPr>
            <p:cNvPr id="6" name="Rechthoek 5">
              <a:extLst>
                <a:ext uri="{FF2B5EF4-FFF2-40B4-BE49-F238E27FC236}">
                  <a16:creationId xmlns:a16="http://schemas.microsoft.com/office/drawing/2014/main" id="{E757FA55-9B70-7F16-A282-F084A3B222BD}"/>
                </a:ext>
              </a:extLst>
            </p:cNvPr>
            <p:cNvSpPr/>
            <p:nvPr/>
          </p:nvSpPr>
          <p:spPr>
            <a:xfrm>
              <a:off x="5480505" y="369686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8</a:t>
              </a:r>
            </a:p>
          </p:txBody>
        </p:sp>
        <p:grpSp>
          <p:nvGrpSpPr>
            <p:cNvPr id="7" name="Groep 6">
              <a:extLst>
                <a:ext uri="{FF2B5EF4-FFF2-40B4-BE49-F238E27FC236}">
                  <a16:creationId xmlns:a16="http://schemas.microsoft.com/office/drawing/2014/main" id="{7EF0B3E7-60C5-9460-8CEA-1E2BFB17EC0A}"/>
                </a:ext>
              </a:extLst>
            </p:cNvPr>
            <p:cNvGrpSpPr/>
            <p:nvPr/>
          </p:nvGrpSpPr>
          <p:grpSpPr>
            <a:xfrm>
              <a:off x="5391150" y="3695644"/>
              <a:ext cx="819150" cy="451246"/>
              <a:chOff x="5857875" y="3623072"/>
              <a:chExt cx="819150" cy="451246"/>
            </a:xfrm>
          </p:grpSpPr>
          <p:sp>
            <p:nvSpPr>
              <p:cNvPr id="8" name="Rechthoek 7">
                <a:extLst>
                  <a:ext uri="{FF2B5EF4-FFF2-40B4-BE49-F238E27FC236}">
                    <a16:creationId xmlns:a16="http://schemas.microsoft.com/office/drawing/2014/main" id="{686D1F40-8E78-B585-3F35-B706AB151A6D}"/>
                  </a:ext>
                </a:extLst>
              </p:cNvPr>
              <p:cNvSpPr/>
              <p:nvPr/>
            </p:nvSpPr>
            <p:spPr>
              <a:xfrm>
                <a:off x="6029326" y="3640931"/>
                <a:ext cx="561974" cy="433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prstClr val="white"/>
                    </a:solidFill>
                    <a:effectLst/>
                    <a:uLnTx/>
                    <a:uFillTx/>
                    <a:latin typeface="AvenirNext LT Pro Bold" panose="020B0804020202020204" pitchFamily="34" charset="0"/>
                    <a:ea typeface="+mn-ea"/>
                    <a:cs typeface="Arial" panose="020B0604020202020204" pitchFamily="34" charset="0"/>
                  </a:rPr>
                  <a:t>O</a:t>
                </a:r>
              </a:p>
            </p:txBody>
          </p:sp>
          <p:sp>
            <p:nvSpPr>
              <p:cNvPr id="12" name="Rechthoek 11">
                <a:extLst>
                  <a:ext uri="{FF2B5EF4-FFF2-40B4-BE49-F238E27FC236}">
                    <a16:creationId xmlns:a16="http://schemas.microsoft.com/office/drawing/2014/main" id="{95D3744E-F785-587D-2AFD-20387CA1F784}"/>
                  </a:ext>
                </a:extLst>
              </p:cNvPr>
              <p:cNvSpPr/>
              <p:nvPr/>
            </p:nvSpPr>
            <p:spPr>
              <a:xfrm>
                <a:off x="6181725" y="3695699"/>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1</a:t>
                </a:r>
                <a:endParaRPr kumimoji="0" lang="nl-NL"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endParaRPr>
              </a:p>
            </p:txBody>
          </p:sp>
          <p:sp>
            <p:nvSpPr>
              <p:cNvPr id="15" name="Rechthoek 14">
                <a:extLst>
                  <a:ext uri="{FF2B5EF4-FFF2-40B4-BE49-F238E27FC236}">
                    <a16:creationId xmlns:a16="http://schemas.microsoft.com/office/drawing/2014/main" id="{EBAEB3D2-A4F5-6BD5-51C1-2ED70B922FA7}"/>
                  </a:ext>
                </a:extLst>
              </p:cNvPr>
              <p:cNvSpPr/>
              <p:nvPr/>
            </p:nvSpPr>
            <p:spPr>
              <a:xfrm>
                <a:off x="5857875" y="362307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1</a:t>
                </a:r>
                <a:endParaRPr kumimoji="0" lang="nl-NL"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endParaRPr>
              </a:p>
            </p:txBody>
          </p:sp>
        </p:grpSp>
      </p:grpSp>
    </p:spTree>
    <p:extLst>
      <p:ext uri="{BB962C8B-B14F-4D97-AF65-F5344CB8AC3E}">
        <p14:creationId xmlns:p14="http://schemas.microsoft.com/office/powerpoint/2010/main" val="4111857831"/>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4000"/>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28</a:t>
            </a:fld>
            <a:endParaRPr lang="nl-NL"/>
          </a:p>
        </p:txBody>
      </p:sp>
      <p:sp>
        <p:nvSpPr>
          <p:cNvPr id="30" name="Rechthoek 29"/>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r>
              <a:rPr lang="nl-NL" dirty="0">
                <a:solidFill>
                  <a:schemeClr val="tx1"/>
                </a:solidFill>
              </a:rPr>
              <a:t>Je ben terug bij start!</a:t>
            </a:r>
          </a:p>
          <a:p>
            <a:r>
              <a:rPr lang="nl-NL" dirty="0">
                <a:solidFill>
                  <a:schemeClr val="tx1"/>
                </a:solidFill>
              </a:rPr>
              <a:t>Dit is het einde van de route. </a:t>
            </a:r>
          </a:p>
          <a:p>
            <a:endParaRPr lang="nl-NL" dirty="0">
              <a:solidFill>
                <a:schemeClr val="tx1"/>
              </a:solidFill>
            </a:endParaRPr>
          </a:p>
        </p:txBody>
      </p:sp>
      <p:sp>
        <p:nvSpPr>
          <p:cNvPr id="2" name="Rechthoek: afgeronde hoeken 1">
            <a:extLst>
              <a:ext uri="{FF2B5EF4-FFF2-40B4-BE49-F238E27FC236}">
                <a16:creationId xmlns:a16="http://schemas.microsoft.com/office/drawing/2014/main" id="{33608A8D-9768-8118-77B7-B9A034614B26}"/>
              </a:ext>
            </a:extLst>
          </p:cNvPr>
          <p:cNvSpPr/>
          <p:nvPr/>
        </p:nvSpPr>
        <p:spPr>
          <a:xfrm rot="745593">
            <a:off x="10048875" y="5110569"/>
            <a:ext cx="371475" cy="117188"/>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3" name="Groep 12">
            <a:extLst>
              <a:ext uri="{FF2B5EF4-FFF2-40B4-BE49-F238E27FC236}">
                <a16:creationId xmlns:a16="http://schemas.microsoft.com/office/drawing/2014/main" id="{63D7DFF7-0EBA-0546-99CE-0BB0A68D6D7B}"/>
              </a:ext>
            </a:extLst>
          </p:cNvPr>
          <p:cNvGrpSpPr/>
          <p:nvPr/>
        </p:nvGrpSpPr>
        <p:grpSpPr>
          <a:xfrm>
            <a:off x="8453120" y="5711722"/>
            <a:ext cx="692320" cy="809992"/>
            <a:chOff x="8453120" y="5711722"/>
            <a:chExt cx="692320" cy="809992"/>
          </a:xfrm>
        </p:grpSpPr>
        <p:sp>
          <p:nvSpPr>
            <p:cNvPr id="5" name="Golf 4">
              <a:extLst>
                <a:ext uri="{FF2B5EF4-FFF2-40B4-BE49-F238E27FC236}">
                  <a16:creationId xmlns:a16="http://schemas.microsoft.com/office/drawing/2014/main" id="{B8644C64-CA24-A481-15BD-8EE16CC9C4AF}"/>
                </a:ext>
              </a:extLst>
            </p:cNvPr>
            <p:cNvSpPr/>
            <p:nvPr/>
          </p:nvSpPr>
          <p:spPr>
            <a:xfrm>
              <a:off x="8519915" y="5785902"/>
              <a:ext cx="625525" cy="612317"/>
            </a:xfrm>
            <a:prstGeom prst="wave">
              <a:avLst/>
            </a:prstGeom>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7" name="Rechte verbindingslijn 6">
              <a:extLst>
                <a:ext uri="{FF2B5EF4-FFF2-40B4-BE49-F238E27FC236}">
                  <a16:creationId xmlns:a16="http://schemas.microsoft.com/office/drawing/2014/main" id="{9115547E-340F-0A09-0C1F-67A1D37A835C}"/>
                </a:ext>
              </a:extLst>
            </p:cNvPr>
            <p:cNvCxnSpPr>
              <a:cxnSpLocks/>
            </p:cNvCxnSpPr>
            <p:nvPr/>
          </p:nvCxnSpPr>
          <p:spPr>
            <a:xfrm>
              <a:off x="8519915" y="5755422"/>
              <a:ext cx="0" cy="766292"/>
            </a:xfrm>
            <a:prstGeom prst="line">
              <a:avLst/>
            </a:prstGeom>
            <a:ln w="63500">
              <a:solidFill>
                <a:srgbClr val="FFFF00"/>
              </a:solidFill>
            </a:ln>
          </p:spPr>
          <p:style>
            <a:lnRef idx="1">
              <a:schemeClr val="accent1"/>
            </a:lnRef>
            <a:fillRef idx="0">
              <a:schemeClr val="accent1"/>
            </a:fillRef>
            <a:effectRef idx="0">
              <a:schemeClr val="accent1"/>
            </a:effectRef>
            <a:fontRef idx="minor">
              <a:schemeClr val="tx1"/>
            </a:fontRef>
          </p:style>
        </p:cxnSp>
        <p:sp>
          <p:nvSpPr>
            <p:cNvPr id="10" name="Ovaal 9">
              <a:extLst>
                <a:ext uri="{FF2B5EF4-FFF2-40B4-BE49-F238E27FC236}">
                  <a16:creationId xmlns:a16="http://schemas.microsoft.com/office/drawing/2014/main" id="{9D599002-2B4C-136C-617C-F40796ABC946}"/>
                </a:ext>
              </a:extLst>
            </p:cNvPr>
            <p:cNvSpPr/>
            <p:nvPr/>
          </p:nvSpPr>
          <p:spPr>
            <a:xfrm>
              <a:off x="8453120" y="5711722"/>
              <a:ext cx="127750" cy="124980"/>
            </a:xfrm>
            <a:prstGeom prst="ellipse">
              <a:avLst/>
            </a:prstGeom>
            <a:solidFill>
              <a:srgbClr val="F5822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Afbeelding 10">
              <a:extLst>
                <a:ext uri="{FF2B5EF4-FFF2-40B4-BE49-F238E27FC236}">
                  <a16:creationId xmlns:a16="http://schemas.microsoft.com/office/drawing/2014/main" id="{5C40341D-3667-3ADD-C2F5-97C1BFF570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8601190" y="5961681"/>
              <a:ext cx="457993" cy="259079"/>
            </a:xfrm>
            <a:prstGeom prst="rect">
              <a:avLst/>
            </a:prstGeom>
            <a:scene3d>
              <a:camera prst="isometricOffAxis1Left">
                <a:rot lat="1800000" lon="2400000" rev="0"/>
              </a:camera>
              <a:lightRig rig="threePt" dir="t"/>
            </a:scene3d>
          </p:spPr>
        </p:pic>
      </p:grpSp>
      <p:grpSp>
        <p:nvGrpSpPr>
          <p:cNvPr id="25" name="Groep 24">
            <a:extLst>
              <a:ext uri="{FF2B5EF4-FFF2-40B4-BE49-F238E27FC236}">
                <a16:creationId xmlns:a16="http://schemas.microsoft.com/office/drawing/2014/main" id="{96818448-BF1A-96D2-A3D9-417FA5C25B6C}"/>
              </a:ext>
            </a:extLst>
          </p:cNvPr>
          <p:cNvGrpSpPr/>
          <p:nvPr/>
        </p:nvGrpSpPr>
        <p:grpSpPr>
          <a:xfrm>
            <a:off x="4518626" y="4204022"/>
            <a:ext cx="1301822" cy="925285"/>
            <a:chOff x="4511369" y="4178622"/>
            <a:chExt cx="1301822" cy="925285"/>
          </a:xfrm>
        </p:grpSpPr>
        <p:sp>
          <p:nvSpPr>
            <p:cNvPr id="15" name="Rechthoek 14">
              <a:extLst>
                <a:ext uri="{FF2B5EF4-FFF2-40B4-BE49-F238E27FC236}">
                  <a16:creationId xmlns:a16="http://schemas.microsoft.com/office/drawing/2014/main" id="{5AB5BAE8-5C0D-0755-AA9E-3B45338299D2}"/>
                </a:ext>
              </a:extLst>
            </p:cNvPr>
            <p:cNvSpPr/>
            <p:nvPr/>
          </p:nvSpPr>
          <p:spPr>
            <a:xfrm>
              <a:off x="4842890" y="4445287"/>
              <a:ext cx="495300" cy="323850"/>
            </a:xfrm>
            <a:prstGeom prst="rect">
              <a:avLst/>
            </a:prstGeom>
            <a:noFill/>
            <a:ln>
              <a:noFill/>
            </a:ln>
            <a:scene3d>
              <a:camera prst="isometricLeftDown">
                <a:rot lat="1200000" lon="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b="1" dirty="0">
                  <a:latin typeface="Century Gothic" panose="020B0502020202020204" pitchFamily="34" charset="0"/>
                  <a:cs typeface="Arial" panose="020B0604020202020204" pitchFamily="34" charset="0"/>
                </a:rPr>
                <a:t>8</a:t>
              </a:r>
            </a:p>
          </p:txBody>
        </p:sp>
        <p:sp>
          <p:nvSpPr>
            <p:cNvPr id="16" name="Rechthoek 15">
              <a:extLst>
                <a:ext uri="{FF2B5EF4-FFF2-40B4-BE49-F238E27FC236}">
                  <a16:creationId xmlns:a16="http://schemas.microsoft.com/office/drawing/2014/main" id="{6B586C10-E1B5-4F43-5FC1-8084B4A21ABA}"/>
                </a:ext>
              </a:extLst>
            </p:cNvPr>
            <p:cNvSpPr/>
            <p:nvPr/>
          </p:nvSpPr>
          <p:spPr>
            <a:xfrm>
              <a:off x="4593386" y="4178622"/>
              <a:ext cx="1066144" cy="925285"/>
            </a:xfrm>
            <a:prstGeom prst="rect">
              <a:avLst/>
            </a:prstGeom>
            <a:noFill/>
            <a:ln>
              <a:noFill/>
            </a:ln>
            <a:scene3d>
              <a:camera prst="isometricLeftDown">
                <a:rot lat="1200000" lon="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600" b="1" dirty="0">
                  <a:latin typeface="AvenirNext LT Pro Bold" panose="020B0804020202020204" pitchFamily="34" charset="0"/>
                  <a:cs typeface="Arial" panose="020B0604020202020204" pitchFamily="34" charset="0"/>
                </a:rPr>
                <a:t>O</a:t>
              </a:r>
            </a:p>
          </p:txBody>
        </p:sp>
        <p:sp>
          <p:nvSpPr>
            <p:cNvPr id="17" name="Rechthoek 16">
              <a:extLst>
                <a:ext uri="{FF2B5EF4-FFF2-40B4-BE49-F238E27FC236}">
                  <a16:creationId xmlns:a16="http://schemas.microsoft.com/office/drawing/2014/main" id="{780B5892-27E6-0B41-9C54-6A5817F4577F}"/>
                </a:ext>
              </a:extLst>
            </p:cNvPr>
            <p:cNvSpPr/>
            <p:nvPr/>
          </p:nvSpPr>
          <p:spPr>
            <a:xfrm>
              <a:off x="4511369" y="4235956"/>
              <a:ext cx="1301822" cy="810616"/>
            </a:xfrm>
            <a:prstGeom prst="rect">
              <a:avLst/>
            </a:prstGeom>
            <a:noFill/>
            <a:ln>
              <a:noFill/>
            </a:ln>
            <a:scene3d>
              <a:camera prst="isometricLeftDown">
                <a:rot lat="1200000" lon="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600" b="1" dirty="0">
                  <a:latin typeface="Century Gothic" panose="020B0502020202020204" pitchFamily="34" charset="0"/>
                  <a:cs typeface="Arial" panose="020B0604020202020204" pitchFamily="34" charset="0"/>
                </a:rPr>
                <a:t>1</a:t>
              </a:r>
            </a:p>
          </p:txBody>
        </p:sp>
        <p:sp>
          <p:nvSpPr>
            <p:cNvPr id="18" name="Rechthoek 17">
              <a:extLst>
                <a:ext uri="{FF2B5EF4-FFF2-40B4-BE49-F238E27FC236}">
                  <a16:creationId xmlns:a16="http://schemas.microsoft.com/office/drawing/2014/main" id="{439DC15D-BE6E-CC31-096B-6D5E07CE8D2A}"/>
                </a:ext>
              </a:extLst>
            </p:cNvPr>
            <p:cNvSpPr/>
            <p:nvPr/>
          </p:nvSpPr>
          <p:spPr>
            <a:xfrm>
              <a:off x="4763222" y="4325270"/>
              <a:ext cx="585711" cy="567224"/>
            </a:xfrm>
            <a:prstGeom prst="rect">
              <a:avLst/>
            </a:prstGeom>
            <a:noFill/>
            <a:ln>
              <a:noFill/>
            </a:ln>
            <a:scene3d>
              <a:camera prst="isometricLeftDown">
                <a:rot lat="1200000" lon="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600" b="1" dirty="0">
                  <a:latin typeface="Century Gothic" panose="020B0502020202020204" pitchFamily="34" charset="0"/>
                  <a:cs typeface="Arial" panose="020B0604020202020204" pitchFamily="34" charset="0"/>
                </a:rPr>
                <a:t>1</a:t>
              </a:r>
            </a:p>
          </p:txBody>
        </p:sp>
      </p:grpSp>
      <p:sp>
        <p:nvSpPr>
          <p:cNvPr id="24" name="Ovaal 23">
            <a:extLst>
              <a:ext uri="{FF2B5EF4-FFF2-40B4-BE49-F238E27FC236}">
                <a16:creationId xmlns:a16="http://schemas.microsoft.com/office/drawing/2014/main" id="{834B0DE9-E8AA-F2DA-2C1F-8C2D4E2B1DFD}"/>
              </a:ext>
            </a:extLst>
          </p:cNvPr>
          <p:cNvSpPr/>
          <p:nvPr/>
        </p:nvSpPr>
        <p:spPr>
          <a:xfrm>
            <a:off x="8332048" y="4406900"/>
            <a:ext cx="45719" cy="61973"/>
          </a:xfrm>
          <a:prstGeom prst="ellipse">
            <a:avLst/>
          </a:pr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afgeronde hoeken 5">
            <a:extLst>
              <a:ext uri="{FF2B5EF4-FFF2-40B4-BE49-F238E27FC236}">
                <a16:creationId xmlns:a16="http://schemas.microsoft.com/office/drawing/2014/main" id="{BE0C95A1-2DA8-A485-203E-C7F9CC23BDDE}"/>
              </a:ext>
            </a:extLst>
          </p:cNvPr>
          <p:cNvSpPr/>
          <p:nvPr/>
        </p:nvSpPr>
        <p:spPr>
          <a:xfrm rot="745593">
            <a:off x="8771135" y="4688593"/>
            <a:ext cx="212950" cy="84016"/>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683424954"/>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buitenshuis, Landvoertuig, wiel, voertuig&#10;&#10;Door AI gegenereerde inhoud is mogelijk onjuist.">
            <a:extLst>
              <a:ext uri="{FF2B5EF4-FFF2-40B4-BE49-F238E27FC236}">
                <a16:creationId xmlns:a16="http://schemas.microsoft.com/office/drawing/2014/main" id="{43B73981-878E-9BEF-D677-A79722EF00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4276" y="1857204"/>
            <a:ext cx="6125996" cy="4664509"/>
          </a:xfrm>
          <a:prstGeom prst="rect">
            <a:avLst/>
          </a:prstGeom>
          <a:effectLst>
            <a:outerShdw blurRad="50800" dist="38100" dir="18900000" algn="bl" rotWithShape="0">
              <a:prstClr val="black">
                <a:alpha val="40000"/>
              </a:prstClr>
            </a:outerShdw>
          </a:effectLst>
        </p:spPr>
      </p:pic>
      <p:sp>
        <p:nvSpPr>
          <p:cNvPr id="2" name="Titel 1"/>
          <p:cNvSpPr>
            <a:spLocks noGrp="1"/>
          </p:cNvSpPr>
          <p:nvPr>
            <p:ph type="title"/>
          </p:nvPr>
        </p:nvSpPr>
        <p:spPr>
          <a:xfrm>
            <a:off x="1878782" y="165750"/>
            <a:ext cx="6241961" cy="1069611"/>
          </a:xfrm>
        </p:spPr>
        <p:txBody>
          <a:bodyPr/>
          <a:lstStyle/>
          <a:p>
            <a:r>
              <a:rPr lang="nl-NL" dirty="0"/>
              <a:t>Start van de route</a:t>
            </a:r>
          </a:p>
        </p:txBody>
      </p:sp>
      <p:sp>
        <p:nvSpPr>
          <p:cNvPr id="4" name="Tijdelijke aanduiding voor dianummer 3"/>
          <p:cNvSpPr>
            <a:spLocks noGrp="1"/>
          </p:cNvSpPr>
          <p:nvPr>
            <p:ph type="sldNum" sz="quarter" idx="12"/>
          </p:nvPr>
        </p:nvSpPr>
        <p:spPr/>
        <p:txBody>
          <a:bodyPr/>
          <a:lstStyle/>
          <a:p>
            <a:fld id="{AB0928AA-0446-4365-96C4-50C6336914B1}" type="slidenum">
              <a:rPr lang="nl-NL" smtClean="0"/>
              <a:t>3</a:t>
            </a:fld>
            <a:endParaRPr lang="nl-NL"/>
          </a:p>
        </p:txBody>
      </p:sp>
      <p:sp>
        <p:nvSpPr>
          <p:cNvPr id="10" name="Tekstvak 9"/>
          <p:cNvSpPr txBox="1"/>
          <p:nvPr/>
        </p:nvSpPr>
        <p:spPr>
          <a:xfrm>
            <a:off x="2034276" y="6145091"/>
            <a:ext cx="6115157" cy="369332"/>
          </a:xfrm>
          <a:prstGeom prst="rect">
            <a:avLst/>
          </a:prstGeom>
          <a:solidFill>
            <a:schemeClr val="bg1">
              <a:lumMod val="95000"/>
            </a:schemeClr>
          </a:solidFill>
        </p:spPr>
        <p:txBody>
          <a:bodyPr wrap="square" rtlCol="0">
            <a:spAutoFit/>
          </a:bodyPr>
          <a:lstStyle/>
          <a:p>
            <a:pPr algn="ctr"/>
            <a:r>
              <a:rPr lang="nl-NL" dirty="0"/>
              <a:t>De parkeerplaats van korfbalvereniging De </a:t>
            </a:r>
            <a:r>
              <a:rPr lang="nl-NL" dirty="0" err="1"/>
              <a:t>Meervogels</a:t>
            </a:r>
            <a:endParaRPr lang="nl-NL" dirty="0"/>
          </a:p>
        </p:txBody>
      </p:sp>
      <p:sp>
        <p:nvSpPr>
          <p:cNvPr id="12" name="Tekstvak 11"/>
          <p:cNvSpPr txBox="1"/>
          <p:nvPr/>
        </p:nvSpPr>
        <p:spPr>
          <a:xfrm>
            <a:off x="62781" y="1869808"/>
            <a:ext cx="1816001" cy="4801314"/>
          </a:xfrm>
          <a:prstGeom prst="rect">
            <a:avLst/>
          </a:prstGeom>
          <a:noFill/>
        </p:spPr>
        <p:txBody>
          <a:bodyPr wrap="square" rtlCol="0">
            <a:spAutoFit/>
          </a:bodyPr>
          <a:lstStyle/>
          <a:p>
            <a:r>
              <a:rPr lang="nl-NL" dirty="0"/>
              <a:t>Het verzamelpunt voor de leerlingen is bij het </a:t>
            </a:r>
            <a:r>
              <a:rPr lang="nl-NL" i="0" dirty="0" err="1">
                <a:effectLst/>
              </a:rPr>
              <a:t>Vernède</a:t>
            </a:r>
            <a:r>
              <a:rPr lang="nl-NL" i="0" dirty="0">
                <a:effectLst/>
              </a:rPr>
              <a:t>-Sportpark</a:t>
            </a:r>
            <a:endParaRPr lang="nl-NL" dirty="0"/>
          </a:p>
          <a:p>
            <a:endParaRPr lang="nl-NL" dirty="0"/>
          </a:p>
          <a:p>
            <a:r>
              <a:rPr lang="nl-NL" dirty="0"/>
              <a:t>Dr. JW </a:t>
            </a:r>
            <a:r>
              <a:rPr lang="nl-NL" dirty="0" err="1"/>
              <a:t>Paltelaan</a:t>
            </a:r>
            <a:br>
              <a:rPr lang="nl-NL" dirty="0"/>
            </a:br>
            <a:r>
              <a:rPr lang="nl-NL" dirty="0"/>
              <a:t>2712 PW Zoetermeer</a:t>
            </a:r>
          </a:p>
          <a:p>
            <a:endParaRPr lang="nl-NL" dirty="0"/>
          </a:p>
          <a:p>
            <a:r>
              <a:rPr lang="nl-NL" dirty="0"/>
              <a:t>Tijdens het examen is de route </a:t>
            </a:r>
            <a:r>
              <a:rPr lang="nl-NL" dirty="0" err="1"/>
              <a:t>bewijzerd</a:t>
            </a:r>
            <a:r>
              <a:rPr lang="nl-NL" dirty="0"/>
              <a:t> met </a:t>
            </a:r>
          </a:p>
          <a:p>
            <a:r>
              <a:rPr lang="nl-NL" dirty="0"/>
              <a:t>pijlen. </a:t>
            </a:r>
          </a:p>
          <a:p>
            <a:endParaRPr lang="nl-NL" dirty="0"/>
          </a:p>
        </p:txBody>
      </p:sp>
      <p:pic>
        <p:nvPicPr>
          <p:cNvPr id="15" name="Picture 4" descr="Verkeersexamen Groep 7 &gt; deklinker &gt; Hom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72292" y="1160767"/>
            <a:ext cx="1666428" cy="166642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7" name="Rechthoek 36">
            <a:extLst>
              <a:ext uri="{FF2B5EF4-FFF2-40B4-BE49-F238E27FC236}">
                <a16:creationId xmlns:a16="http://schemas.microsoft.com/office/drawing/2014/main" id="{45E08218-B21A-9288-E26A-39D709DEB9F2}"/>
              </a:ext>
            </a:extLst>
          </p:cNvPr>
          <p:cNvSpPr/>
          <p:nvPr/>
        </p:nvSpPr>
        <p:spPr>
          <a:xfrm>
            <a:off x="8758463" y="1857204"/>
            <a:ext cx="3150508" cy="4664509"/>
          </a:xfrm>
          <a:prstGeom prst="rect">
            <a:avLst/>
          </a:prstGeom>
          <a:solidFill>
            <a:schemeClr val="bg1">
              <a:lumMod val="95000"/>
            </a:schemeClr>
          </a:solidFill>
          <a:ln w="12700">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sz="2000" dirty="0">
                <a:solidFill>
                  <a:schemeClr val="tx1"/>
                </a:solidFill>
              </a:rPr>
              <a:t>Op de dag van het examen ga je met je klas naar het startpunt waar je een hesje krijgt met een nummer. Ook wordt je fiets gecontroleerd. Als alles in orde is dan hoor je wanneer je mag vertrekken.</a:t>
            </a:r>
          </a:p>
          <a:p>
            <a:endParaRPr lang="nl-NL" sz="2000" dirty="0">
              <a:solidFill>
                <a:schemeClr val="tx1"/>
              </a:solidFill>
            </a:endParaRPr>
          </a:p>
          <a:p>
            <a:r>
              <a:rPr lang="nl-NL" sz="2000" dirty="0">
                <a:solidFill>
                  <a:schemeClr val="tx1"/>
                </a:solidFill>
              </a:rPr>
              <a:t>Tijdens het fietsen mag je elkaar niet inhalen of opwachten. </a:t>
            </a:r>
          </a:p>
          <a:p>
            <a:endParaRPr lang="nl-NL" dirty="0">
              <a:solidFill>
                <a:schemeClr val="tx1"/>
              </a:solidFill>
            </a:endParaRPr>
          </a:p>
        </p:txBody>
      </p:sp>
      <p:grpSp>
        <p:nvGrpSpPr>
          <p:cNvPr id="13" name="Groep 12">
            <a:extLst>
              <a:ext uri="{FF2B5EF4-FFF2-40B4-BE49-F238E27FC236}">
                <a16:creationId xmlns:a16="http://schemas.microsoft.com/office/drawing/2014/main" id="{40B8F433-8287-F7EF-986B-FF6A38AD56A8}"/>
              </a:ext>
            </a:extLst>
          </p:cNvPr>
          <p:cNvGrpSpPr/>
          <p:nvPr/>
        </p:nvGrpSpPr>
        <p:grpSpPr>
          <a:xfrm>
            <a:off x="4402666" y="3868141"/>
            <a:ext cx="819150" cy="451246"/>
            <a:chOff x="5391150" y="3695644"/>
            <a:chExt cx="819150" cy="451246"/>
          </a:xfrm>
        </p:grpSpPr>
        <p:sp>
          <p:nvSpPr>
            <p:cNvPr id="14" name="Rechthoek 13">
              <a:extLst>
                <a:ext uri="{FF2B5EF4-FFF2-40B4-BE49-F238E27FC236}">
                  <a16:creationId xmlns:a16="http://schemas.microsoft.com/office/drawing/2014/main" id="{2A6AC063-294F-5F2F-36B0-A5EDC7808E52}"/>
                </a:ext>
              </a:extLst>
            </p:cNvPr>
            <p:cNvSpPr/>
            <p:nvPr/>
          </p:nvSpPr>
          <p:spPr>
            <a:xfrm>
              <a:off x="5480505" y="369686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latin typeface="Century Gothic" panose="020B0502020202020204" pitchFamily="34" charset="0"/>
                  <a:cs typeface="Arial" panose="020B0604020202020204" pitchFamily="34" charset="0"/>
                </a:rPr>
                <a:t>8</a:t>
              </a:r>
            </a:p>
          </p:txBody>
        </p:sp>
        <p:grpSp>
          <p:nvGrpSpPr>
            <p:cNvPr id="16" name="Groep 15">
              <a:extLst>
                <a:ext uri="{FF2B5EF4-FFF2-40B4-BE49-F238E27FC236}">
                  <a16:creationId xmlns:a16="http://schemas.microsoft.com/office/drawing/2014/main" id="{36432AB8-CC72-8BAB-AAEE-E3FE338D5C39}"/>
                </a:ext>
              </a:extLst>
            </p:cNvPr>
            <p:cNvGrpSpPr/>
            <p:nvPr/>
          </p:nvGrpSpPr>
          <p:grpSpPr>
            <a:xfrm>
              <a:off x="5391150" y="3695644"/>
              <a:ext cx="819150" cy="451246"/>
              <a:chOff x="5857875" y="3623072"/>
              <a:chExt cx="819150" cy="451246"/>
            </a:xfrm>
          </p:grpSpPr>
          <p:sp>
            <p:nvSpPr>
              <p:cNvPr id="17" name="Rechthoek 16">
                <a:extLst>
                  <a:ext uri="{FF2B5EF4-FFF2-40B4-BE49-F238E27FC236}">
                    <a16:creationId xmlns:a16="http://schemas.microsoft.com/office/drawing/2014/main" id="{9F8E490F-D2F1-3C8B-0BA0-26C068E9E693}"/>
                  </a:ext>
                </a:extLst>
              </p:cNvPr>
              <p:cNvSpPr/>
              <p:nvPr/>
            </p:nvSpPr>
            <p:spPr>
              <a:xfrm>
                <a:off x="6029326" y="3640931"/>
                <a:ext cx="561974" cy="433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AvenirNext LT Pro Bold" panose="020B0804020202020204" pitchFamily="34" charset="0"/>
                    <a:cs typeface="Arial" panose="020B0604020202020204" pitchFamily="34" charset="0"/>
                  </a:rPr>
                  <a:t>O</a:t>
                </a:r>
              </a:p>
            </p:txBody>
          </p:sp>
          <p:sp>
            <p:nvSpPr>
              <p:cNvPr id="18" name="Rechthoek 17">
                <a:extLst>
                  <a:ext uri="{FF2B5EF4-FFF2-40B4-BE49-F238E27FC236}">
                    <a16:creationId xmlns:a16="http://schemas.microsoft.com/office/drawing/2014/main" id="{ECF35500-05C5-AE5D-B32A-FA9F50202CD9}"/>
                  </a:ext>
                </a:extLst>
              </p:cNvPr>
              <p:cNvSpPr/>
              <p:nvPr/>
            </p:nvSpPr>
            <p:spPr>
              <a:xfrm>
                <a:off x="6181725" y="3695699"/>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Century Gothic" panose="020B0502020202020204" pitchFamily="34" charset="0"/>
                    <a:cs typeface="Arial" panose="020B0604020202020204" pitchFamily="34" charset="0"/>
                  </a:rPr>
                  <a:t>1</a:t>
                </a:r>
                <a:endParaRPr lang="nl-NL" b="1" dirty="0">
                  <a:latin typeface="Century Gothic" panose="020B0502020202020204" pitchFamily="34" charset="0"/>
                  <a:cs typeface="Arial" panose="020B0604020202020204" pitchFamily="34" charset="0"/>
                </a:endParaRPr>
              </a:p>
            </p:txBody>
          </p:sp>
          <p:sp>
            <p:nvSpPr>
              <p:cNvPr id="19" name="Rechthoek 18">
                <a:extLst>
                  <a:ext uri="{FF2B5EF4-FFF2-40B4-BE49-F238E27FC236}">
                    <a16:creationId xmlns:a16="http://schemas.microsoft.com/office/drawing/2014/main" id="{ADBE09E4-FEBF-D357-B9DC-F4247E248C41}"/>
                  </a:ext>
                </a:extLst>
              </p:cNvPr>
              <p:cNvSpPr/>
              <p:nvPr/>
            </p:nvSpPr>
            <p:spPr>
              <a:xfrm>
                <a:off x="5857875" y="362307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Century Gothic" panose="020B0502020202020204" pitchFamily="34" charset="0"/>
                    <a:cs typeface="Arial" panose="020B0604020202020204" pitchFamily="34" charset="0"/>
                  </a:rPr>
                  <a:t>1</a:t>
                </a:r>
                <a:endParaRPr lang="nl-NL" b="1" dirty="0">
                  <a:latin typeface="Century Gothic" panose="020B0502020202020204" pitchFamily="34" charset="0"/>
                  <a:cs typeface="Arial" panose="020B0604020202020204" pitchFamily="34" charset="0"/>
                </a:endParaRPr>
              </a:p>
            </p:txBody>
          </p:sp>
        </p:grpSp>
      </p:grpSp>
    </p:spTree>
    <p:extLst>
      <p:ext uri="{BB962C8B-B14F-4D97-AF65-F5344CB8AC3E}">
        <p14:creationId xmlns:p14="http://schemas.microsoft.com/office/powerpoint/2010/main" val="3030005369"/>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4</a:t>
            </a:fld>
            <a:endParaRPr lang="nl-NL"/>
          </a:p>
        </p:txBody>
      </p:sp>
      <p:sp>
        <p:nvSpPr>
          <p:cNvPr id="10" name="Rechthoek 9"/>
          <p:cNvSpPr/>
          <p:nvPr/>
        </p:nvSpPr>
        <p:spPr>
          <a:xfrm>
            <a:off x="2973916" y="5660923"/>
            <a:ext cx="6400800" cy="1043354"/>
          </a:xfrm>
          <a:prstGeom prst="rect">
            <a:avLst/>
          </a:prstGeom>
          <a:solidFill>
            <a:schemeClr val="bg1"/>
          </a:solidFill>
          <a:ln w="12700"/>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linksaf.</a:t>
            </a:r>
          </a:p>
          <a:p>
            <a:pPr marL="342900" indent="-342900">
              <a:buFont typeface="+mj-lt"/>
              <a:buAutoNum type="arabicPeriod"/>
            </a:pPr>
            <a:r>
              <a:rPr lang="nl-NL" dirty="0">
                <a:solidFill>
                  <a:schemeClr val="tx1"/>
                </a:solidFill>
              </a:rPr>
              <a:t>Wat vertellen de verkeersborden jou?</a:t>
            </a:r>
          </a:p>
          <a:p>
            <a:pPr marL="342900" indent="-342900">
              <a:buFont typeface="+mj-lt"/>
              <a:buAutoNum type="arabicPeriod"/>
            </a:pPr>
            <a:r>
              <a:rPr lang="nl-NL" dirty="0">
                <a:solidFill>
                  <a:schemeClr val="tx1"/>
                </a:solidFill>
              </a:rPr>
              <a:t>Welke handelingen moet je uitvoeren?</a:t>
            </a:r>
          </a:p>
          <a:p>
            <a:endParaRPr lang="nl-NL" dirty="0">
              <a:solidFill>
                <a:schemeClr val="tx1"/>
              </a:solidFill>
            </a:endParaRPr>
          </a:p>
        </p:txBody>
      </p:sp>
      <p:sp>
        <p:nvSpPr>
          <p:cNvPr id="11" name="PIJL-RECHTS 1"/>
          <p:cNvSpPr/>
          <p:nvPr/>
        </p:nvSpPr>
        <p:spPr>
          <a:xfrm rot="10800000">
            <a:off x="831330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12" name="Groep 11"/>
          <p:cNvGrpSpPr/>
          <p:nvPr/>
        </p:nvGrpSpPr>
        <p:grpSpPr>
          <a:xfrm>
            <a:off x="5600700" y="2910884"/>
            <a:ext cx="806923" cy="433387"/>
            <a:chOff x="5378148" y="2909676"/>
            <a:chExt cx="806923" cy="433387"/>
          </a:xfrm>
        </p:grpSpPr>
        <p:sp>
          <p:nvSpPr>
            <p:cNvPr id="13" name="Rechthoek 12"/>
            <p:cNvSpPr/>
            <p:nvPr/>
          </p:nvSpPr>
          <p:spPr>
            <a:xfrm>
              <a:off x="5477518" y="2909676"/>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latin typeface="Century Gothic" panose="020B0502020202020204" pitchFamily="34" charset="0"/>
                  <a:cs typeface="Arial" panose="020B0604020202020204" pitchFamily="34" charset="0"/>
                </a:rPr>
                <a:t>8</a:t>
              </a:r>
            </a:p>
          </p:txBody>
        </p:sp>
        <p:grpSp>
          <p:nvGrpSpPr>
            <p:cNvPr id="14" name="Groep 13"/>
            <p:cNvGrpSpPr/>
            <p:nvPr/>
          </p:nvGrpSpPr>
          <p:grpSpPr>
            <a:xfrm>
              <a:off x="5378148" y="2909676"/>
              <a:ext cx="806923" cy="433387"/>
              <a:chOff x="5844873" y="2837104"/>
              <a:chExt cx="806923" cy="433387"/>
            </a:xfrm>
          </p:grpSpPr>
          <p:sp>
            <p:nvSpPr>
              <p:cNvPr id="15" name="Rechthoek 14"/>
              <p:cNvSpPr/>
              <p:nvPr/>
            </p:nvSpPr>
            <p:spPr>
              <a:xfrm>
                <a:off x="6025849" y="2837104"/>
                <a:ext cx="561974" cy="433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AvenirNext LT Pro Bold" panose="020B0804020202020204" pitchFamily="34" charset="0"/>
                    <a:cs typeface="Arial" panose="020B0604020202020204" pitchFamily="34" charset="0"/>
                  </a:rPr>
                  <a:t>O</a:t>
                </a:r>
              </a:p>
            </p:txBody>
          </p:sp>
          <p:sp>
            <p:nvSpPr>
              <p:cNvPr id="16" name="Rechthoek 15"/>
              <p:cNvSpPr/>
              <p:nvPr/>
            </p:nvSpPr>
            <p:spPr>
              <a:xfrm>
                <a:off x="6156496" y="289187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Century Gothic" panose="020B0502020202020204" pitchFamily="34" charset="0"/>
                    <a:cs typeface="Arial" panose="020B0604020202020204" pitchFamily="34" charset="0"/>
                  </a:rPr>
                  <a:t>1</a:t>
                </a:r>
                <a:endParaRPr lang="nl-NL" b="1" dirty="0">
                  <a:latin typeface="Century Gothic" panose="020B0502020202020204" pitchFamily="34" charset="0"/>
                  <a:cs typeface="Arial" panose="020B0604020202020204" pitchFamily="34" charset="0"/>
                </a:endParaRPr>
              </a:p>
            </p:txBody>
          </p:sp>
          <p:sp>
            <p:nvSpPr>
              <p:cNvPr id="17" name="Rechthoek 16"/>
              <p:cNvSpPr/>
              <p:nvPr/>
            </p:nvSpPr>
            <p:spPr>
              <a:xfrm>
                <a:off x="5844873" y="2837104"/>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Century Gothic" panose="020B0502020202020204" pitchFamily="34" charset="0"/>
                    <a:cs typeface="Arial" panose="020B0604020202020204" pitchFamily="34" charset="0"/>
                  </a:rPr>
                  <a:t>1</a:t>
                </a:r>
                <a:endParaRPr lang="nl-NL" b="1" dirty="0">
                  <a:latin typeface="Century Gothic" panose="020B0502020202020204" pitchFamily="34" charset="0"/>
                  <a:cs typeface="Arial" panose="020B0604020202020204" pitchFamily="34" charset="0"/>
                </a:endParaRPr>
              </a:p>
            </p:txBody>
          </p:sp>
        </p:grpSp>
      </p:grpSp>
      <p:sp>
        <p:nvSpPr>
          <p:cNvPr id="2" name="Ovaal 1">
            <a:extLst>
              <a:ext uri="{FF2B5EF4-FFF2-40B4-BE49-F238E27FC236}">
                <a16:creationId xmlns:a16="http://schemas.microsoft.com/office/drawing/2014/main" id="{1F676CDD-F2FB-B798-AB29-1D14418B0C7D}"/>
              </a:ext>
            </a:extLst>
          </p:cNvPr>
          <p:cNvSpPr/>
          <p:nvPr/>
        </p:nvSpPr>
        <p:spPr>
          <a:xfrm>
            <a:off x="9888279" y="2934586"/>
            <a:ext cx="159488" cy="138223"/>
          </a:xfrm>
          <a:prstGeom prst="ellipse">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670345849"/>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5</a:t>
            </a:fld>
            <a:endParaRPr lang="nl-NL"/>
          </a:p>
        </p:txBody>
      </p:sp>
      <p:grpSp>
        <p:nvGrpSpPr>
          <p:cNvPr id="9" name="Groep 8"/>
          <p:cNvGrpSpPr/>
          <p:nvPr/>
        </p:nvGrpSpPr>
        <p:grpSpPr>
          <a:xfrm>
            <a:off x="6971695" y="3071794"/>
            <a:ext cx="843567" cy="433387"/>
            <a:chOff x="5715000" y="2221500"/>
            <a:chExt cx="843567" cy="433387"/>
          </a:xfrm>
        </p:grpSpPr>
        <p:sp>
          <p:nvSpPr>
            <p:cNvPr id="4" name="Rechthoek 3"/>
            <p:cNvSpPr/>
            <p:nvPr/>
          </p:nvSpPr>
          <p:spPr>
            <a:xfrm>
              <a:off x="5828696" y="2221500"/>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latin typeface="Century Gothic" panose="020B0502020202020204" pitchFamily="34" charset="0"/>
                  <a:cs typeface="Arial" panose="020B0604020202020204" pitchFamily="34" charset="0"/>
                </a:rPr>
                <a:t>8</a:t>
              </a:r>
            </a:p>
          </p:txBody>
        </p:sp>
        <p:grpSp>
          <p:nvGrpSpPr>
            <p:cNvPr id="8" name="Groep 7"/>
            <p:cNvGrpSpPr/>
            <p:nvPr/>
          </p:nvGrpSpPr>
          <p:grpSpPr>
            <a:xfrm>
              <a:off x="5715000" y="2221500"/>
              <a:ext cx="843567" cy="433387"/>
              <a:chOff x="6181725" y="2148928"/>
              <a:chExt cx="843567" cy="433387"/>
            </a:xfrm>
          </p:grpSpPr>
          <p:sp>
            <p:nvSpPr>
              <p:cNvPr id="5" name="Rechthoek 4"/>
              <p:cNvSpPr/>
              <p:nvPr/>
            </p:nvSpPr>
            <p:spPr>
              <a:xfrm>
                <a:off x="6396038" y="2148928"/>
                <a:ext cx="561974" cy="433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AvenirNext LT Pro Bold" panose="020B0804020202020204" pitchFamily="34" charset="0"/>
                    <a:cs typeface="Arial" panose="020B0604020202020204" pitchFamily="34" charset="0"/>
                  </a:rPr>
                  <a:t>O</a:t>
                </a:r>
              </a:p>
            </p:txBody>
          </p:sp>
          <p:sp>
            <p:nvSpPr>
              <p:cNvPr id="6" name="Rechthoek 5"/>
              <p:cNvSpPr/>
              <p:nvPr/>
            </p:nvSpPr>
            <p:spPr>
              <a:xfrm>
                <a:off x="6529992" y="2203696"/>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Century Gothic" panose="020B0502020202020204" pitchFamily="34" charset="0"/>
                    <a:cs typeface="Arial" panose="020B0604020202020204" pitchFamily="34" charset="0"/>
                  </a:rPr>
                  <a:t>1</a:t>
                </a:r>
                <a:endParaRPr lang="nl-NL" b="1" dirty="0">
                  <a:latin typeface="Century Gothic" panose="020B0502020202020204" pitchFamily="34" charset="0"/>
                  <a:cs typeface="Arial" panose="020B0604020202020204" pitchFamily="34" charset="0"/>
                </a:endParaRPr>
              </a:p>
            </p:txBody>
          </p:sp>
          <p:sp>
            <p:nvSpPr>
              <p:cNvPr id="7" name="Rechthoek 6"/>
              <p:cNvSpPr/>
              <p:nvPr/>
            </p:nvSpPr>
            <p:spPr>
              <a:xfrm>
                <a:off x="6181725" y="2148928"/>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Century Gothic" panose="020B0502020202020204" pitchFamily="34" charset="0"/>
                    <a:cs typeface="Arial" panose="020B0604020202020204" pitchFamily="34" charset="0"/>
                  </a:rPr>
                  <a:t>1</a:t>
                </a:r>
                <a:endParaRPr lang="nl-NL" b="1" dirty="0">
                  <a:latin typeface="Century Gothic" panose="020B0502020202020204" pitchFamily="34" charset="0"/>
                  <a:cs typeface="Arial" panose="020B0604020202020204" pitchFamily="34" charset="0"/>
                </a:endParaRPr>
              </a:p>
            </p:txBody>
          </p:sp>
        </p:grpSp>
      </p:grpSp>
      <p:sp>
        <p:nvSpPr>
          <p:cNvPr id="10" name="Rechthoek 9"/>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rechtdoor.</a:t>
            </a:r>
          </a:p>
          <a:p>
            <a:pPr marL="342900" indent="-342900">
              <a:buFont typeface="+mj-lt"/>
              <a:buAutoNum type="arabicPeriod"/>
            </a:pPr>
            <a:r>
              <a:rPr lang="nl-NL" dirty="0">
                <a:solidFill>
                  <a:schemeClr val="tx1"/>
                </a:solidFill>
              </a:rPr>
              <a:t>Wie heeft er voorrang?</a:t>
            </a:r>
          </a:p>
          <a:p>
            <a:pPr marL="342900" indent="-342900">
              <a:buFont typeface="+mj-lt"/>
              <a:buAutoNum type="arabicPeriod"/>
            </a:pPr>
            <a:r>
              <a:rPr lang="nl-NL" dirty="0">
                <a:solidFill>
                  <a:schemeClr val="tx1"/>
                </a:solidFill>
              </a:rPr>
              <a:t>Welke handelingen moet je uitvoeren?</a:t>
            </a:r>
          </a:p>
          <a:p>
            <a:endParaRPr lang="nl-NL" dirty="0">
              <a:solidFill>
                <a:schemeClr val="tx1"/>
              </a:solidFill>
            </a:endParaRPr>
          </a:p>
        </p:txBody>
      </p:sp>
      <p:sp>
        <p:nvSpPr>
          <p:cNvPr id="11" name="PIJL-RECHTS 1"/>
          <p:cNvSpPr/>
          <p:nvPr/>
        </p:nvSpPr>
        <p:spPr>
          <a:xfrm rot="16200000">
            <a:off x="831330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912238258"/>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6</a:t>
            </a:fld>
            <a:endParaRPr lang="nl-NL"/>
          </a:p>
        </p:txBody>
      </p:sp>
      <p:sp>
        <p:nvSpPr>
          <p:cNvPr id="10" name="Rechthoek 9"/>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blijft hier op de rotonde rijden.</a:t>
            </a:r>
          </a:p>
          <a:p>
            <a:pPr marL="342900" indent="-342900">
              <a:buFont typeface="+mj-lt"/>
              <a:buAutoNum type="arabicPeriod"/>
            </a:pPr>
            <a:r>
              <a:rPr lang="nl-NL" dirty="0">
                <a:solidFill>
                  <a:schemeClr val="tx1"/>
                </a:solidFill>
              </a:rPr>
              <a:t>Wie heeft er voorrang?</a:t>
            </a:r>
          </a:p>
          <a:p>
            <a:pPr marL="342900" indent="-342900">
              <a:buFont typeface="+mj-lt"/>
              <a:buAutoNum type="arabicPeriod"/>
            </a:pPr>
            <a:r>
              <a:rPr lang="nl-NL" dirty="0">
                <a:solidFill>
                  <a:schemeClr val="tx1"/>
                </a:solidFill>
              </a:rPr>
              <a:t>Welke handelingen moet je uitvoeren?</a:t>
            </a:r>
          </a:p>
          <a:p>
            <a:endParaRPr lang="nl-NL" dirty="0">
              <a:solidFill>
                <a:schemeClr val="tx1"/>
              </a:solidFill>
            </a:endParaRPr>
          </a:p>
        </p:txBody>
      </p:sp>
      <p:sp>
        <p:nvSpPr>
          <p:cNvPr id="11" name="PIJL-RECHTS 1"/>
          <p:cNvSpPr/>
          <p:nvPr/>
        </p:nvSpPr>
        <p:spPr>
          <a:xfrm rot="16200000">
            <a:off x="831330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 name="Ovaal 3">
            <a:extLst>
              <a:ext uri="{FF2B5EF4-FFF2-40B4-BE49-F238E27FC236}">
                <a16:creationId xmlns:a16="http://schemas.microsoft.com/office/drawing/2014/main" id="{6EBCB37D-93EE-3A58-A75B-723B460C79A4}"/>
              </a:ext>
            </a:extLst>
          </p:cNvPr>
          <p:cNvSpPr/>
          <p:nvPr/>
        </p:nvSpPr>
        <p:spPr>
          <a:xfrm>
            <a:off x="9325021" y="2934586"/>
            <a:ext cx="159488" cy="138223"/>
          </a:xfrm>
          <a:prstGeom prst="ellipse">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5" name="Groep 4">
            <a:extLst>
              <a:ext uri="{FF2B5EF4-FFF2-40B4-BE49-F238E27FC236}">
                <a16:creationId xmlns:a16="http://schemas.microsoft.com/office/drawing/2014/main" id="{C257350A-3325-6B93-72C4-A8DA8A601871}"/>
              </a:ext>
            </a:extLst>
          </p:cNvPr>
          <p:cNvGrpSpPr/>
          <p:nvPr/>
        </p:nvGrpSpPr>
        <p:grpSpPr>
          <a:xfrm>
            <a:off x="5442265" y="3212306"/>
            <a:ext cx="806923" cy="433387"/>
            <a:chOff x="5378148" y="2909676"/>
            <a:chExt cx="806923" cy="433387"/>
          </a:xfrm>
        </p:grpSpPr>
        <p:sp>
          <p:nvSpPr>
            <p:cNvPr id="6" name="Rechthoek 5">
              <a:extLst>
                <a:ext uri="{FF2B5EF4-FFF2-40B4-BE49-F238E27FC236}">
                  <a16:creationId xmlns:a16="http://schemas.microsoft.com/office/drawing/2014/main" id="{04CB893A-A1C1-B00C-458F-69326A16F853}"/>
                </a:ext>
              </a:extLst>
            </p:cNvPr>
            <p:cNvSpPr/>
            <p:nvPr/>
          </p:nvSpPr>
          <p:spPr>
            <a:xfrm>
              <a:off x="5477518" y="2909676"/>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latin typeface="Century Gothic" panose="020B0502020202020204" pitchFamily="34" charset="0"/>
                  <a:cs typeface="Arial" panose="020B0604020202020204" pitchFamily="34" charset="0"/>
                </a:rPr>
                <a:t>8</a:t>
              </a:r>
            </a:p>
          </p:txBody>
        </p:sp>
        <p:grpSp>
          <p:nvGrpSpPr>
            <p:cNvPr id="7" name="Groep 6">
              <a:extLst>
                <a:ext uri="{FF2B5EF4-FFF2-40B4-BE49-F238E27FC236}">
                  <a16:creationId xmlns:a16="http://schemas.microsoft.com/office/drawing/2014/main" id="{6D8212EF-9D6A-51C3-D47F-22E881646276}"/>
                </a:ext>
              </a:extLst>
            </p:cNvPr>
            <p:cNvGrpSpPr/>
            <p:nvPr/>
          </p:nvGrpSpPr>
          <p:grpSpPr>
            <a:xfrm>
              <a:off x="5378148" y="2909676"/>
              <a:ext cx="806923" cy="433387"/>
              <a:chOff x="5844873" y="2837104"/>
              <a:chExt cx="806923" cy="433387"/>
            </a:xfrm>
          </p:grpSpPr>
          <p:sp>
            <p:nvSpPr>
              <p:cNvPr id="8" name="Rechthoek 7">
                <a:extLst>
                  <a:ext uri="{FF2B5EF4-FFF2-40B4-BE49-F238E27FC236}">
                    <a16:creationId xmlns:a16="http://schemas.microsoft.com/office/drawing/2014/main" id="{D1421792-0C0A-2B5F-E3F3-40704A5A1433}"/>
                  </a:ext>
                </a:extLst>
              </p:cNvPr>
              <p:cNvSpPr/>
              <p:nvPr/>
            </p:nvSpPr>
            <p:spPr>
              <a:xfrm>
                <a:off x="6025849" y="2837104"/>
                <a:ext cx="561974" cy="433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AvenirNext LT Pro Bold" panose="020B0804020202020204" pitchFamily="34" charset="0"/>
                    <a:cs typeface="Arial" panose="020B0604020202020204" pitchFamily="34" charset="0"/>
                  </a:rPr>
                  <a:t>O</a:t>
                </a:r>
              </a:p>
            </p:txBody>
          </p:sp>
          <p:sp>
            <p:nvSpPr>
              <p:cNvPr id="9" name="Rechthoek 8">
                <a:extLst>
                  <a:ext uri="{FF2B5EF4-FFF2-40B4-BE49-F238E27FC236}">
                    <a16:creationId xmlns:a16="http://schemas.microsoft.com/office/drawing/2014/main" id="{6FFD48CD-DCF0-6819-D7C2-EF7361493530}"/>
                  </a:ext>
                </a:extLst>
              </p:cNvPr>
              <p:cNvSpPr/>
              <p:nvPr/>
            </p:nvSpPr>
            <p:spPr>
              <a:xfrm>
                <a:off x="6156496" y="289187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Century Gothic" panose="020B0502020202020204" pitchFamily="34" charset="0"/>
                    <a:cs typeface="Arial" panose="020B0604020202020204" pitchFamily="34" charset="0"/>
                  </a:rPr>
                  <a:t>1</a:t>
                </a:r>
                <a:endParaRPr lang="nl-NL" b="1" dirty="0">
                  <a:latin typeface="Century Gothic" panose="020B0502020202020204" pitchFamily="34" charset="0"/>
                  <a:cs typeface="Arial" panose="020B0604020202020204" pitchFamily="34" charset="0"/>
                </a:endParaRPr>
              </a:p>
            </p:txBody>
          </p:sp>
          <p:sp>
            <p:nvSpPr>
              <p:cNvPr id="12" name="Rechthoek 11">
                <a:extLst>
                  <a:ext uri="{FF2B5EF4-FFF2-40B4-BE49-F238E27FC236}">
                    <a16:creationId xmlns:a16="http://schemas.microsoft.com/office/drawing/2014/main" id="{EA279353-CBAA-465C-AA3F-659822C4206E}"/>
                  </a:ext>
                </a:extLst>
              </p:cNvPr>
              <p:cNvSpPr/>
              <p:nvPr/>
            </p:nvSpPr>
            <p:spPr>
              <a:xfrm>
                <a:off x="5844873" y="2837104"/>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Century Gothic" panose="020B0502020202020204" pitchFamily="34" charset="0"/>
                    <a:cs typeface="Arial" panose="020B0604020202020204" pitchFamily="34" charset="0"/>
                  </a:rPr>
                  <a:t>1</a:t>
                </a:r>
                <a:endParaRPr lang="nl-NL" b="1" dirty="0">
                  <a:latin typeface="Century Gothic" panose="020B0502020202020204" pitchFamily="34" charset="0"/>
                  <a:cs typeface="Arial" panose="020B0604020202020204" pitchFamily="34" charset="0"/>
                </a:endParaRPr>
              </a:p>
            </p:txBody>
          </p:sp>
        </p:grpSp>
      </p:grpSp>
    </p:spTree>
    <p:extLst>
      <p:ext uri="{BB962C8B-B14F-4D97-AF65-F5344CB8AC3E}">
        <p14:creationId xmlns:p14="http://schemas.microsoft.com/office/powerpoint/2010/main" val="2714090618"/>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4000"/>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7</a:t>
            </a:fld>
            <a:endParaRPr lang="nl-NL"/>
          </a:p>
        </p:txBody>
      </p:sp>
      <p:sp>
        <p:nvSpPr>
          <p:cNvPr id="4" name="Rechthoek 3"/>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steekt hier over en gaat daarna linksaf.</a:t>
            </a:r>
          </a:p>
          <a:p>
            <a:pPr marL="342900" indent="-342900">
              <a:buFont typeface="+mj-lt"/>
              <a:buAutoNum type="arabicPeriod"/>
            </a:pPr>
            <a:r>
              <a:rPr lang="nl-NL" dirty="0">
                <a:solidFill>
                  <a:schemeClr val="tx1"/>
                </a:solidFill>
              </a:rPr>
              <a:t>Wie heeft er voorrang?</a:t>
            </a:r>
          </a:p>
          <a:p>
            <a:pPr marL="342900" indent="-342900">
              <a:buFont typeface="+mj-lt"/>
              <a:buAutoNum type="arabicPeriod"/>
            </a:pPr>
            <a:r>
              <a:rPr lang="nl-NL" dirty="0">
                <a:solidFill>
                  <a:schemeClr val="tx1"/>
                </a:solidFill>
              </a:rPr>
              <a:t>Welke handelingen moet je uitvoeren?</a:t>
            </a:r>
          </a:p>
          <a:p>
            <a:endParaRPr lang="nl-NL" dirty="0">
              <a:solidFill>
                <a:schemeClr val="tx1"/>
              </a:solidFill>
            </a:endParaRPr>
          </a:p>
        </p:txBody>
      </p:sp>
      <p:sp>
        <p:nvSpPr>
          <p:cNvPr id="5" name="PIJL-RECHTS 1">
            <a:extLst>
              <a:ext uri="{FF2B5EF4-FFF2-40B4-BE49-F238E27FC236}">
                <a16:creationId xmlns:a16="http://schemas.microsoft.com/office/drawing/2014/main" id="{9FDA2132-6410-B1FA-8DA1-19B35141C151}"/>
              </a:ext>
            </a:extLst>
          </p:cNvPr>
          <p:cNvSpPr/>
          <p:nvPr/>
        </p:nvSpPr>
        <p:spPr>
          <a:xfrm rot="10800000">
            <a:off x="831330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13" name="Groep 12">
            <a:extLst>
              <a:ext uri="{FF2B5EF4-FFF2-40B4-BE49-F238E27FC236}">
                <a16:creationId xmlns:a16="http://schemas.microsoft.com/office/drawing/2014/main" id="{B78C3472-7DB8-B839-B90D-74AEA6CD6BB7}"/>
              </a:ext>
            </a:extLst>
          </p:cNvPr>
          <p:cNvGrpSpPr/>
          <p:nvPr/>
        </p:nvGrpSpPr>
        <p:grpSpPr>
          <a:xfrm>
            <a:off x="5456507" y="2997964"/>
            <a:ext cx="1301822" cy="925285"/>
            <a:chOff x="7046811" y="2631184"/>
            <a:chExt cx="1301822" cy="925285"/>
          </a:xfrm>
          <a:scene3d>
            <a:camera prst="perspectiveContrastingRightFacing"/>
            <a:lightRig rig="threePt" dir="t"/>
          </a:scene3d>
        </p:grpSpPr>
        <p:sp>
          <p:nvSpPr>
            <p:cNvPr id="14" name="Rechthoek 13">
              <a:extLst>
                <a:ext uri="{FF2B5EF4-FFF2-40B4-BE49-F238E27FC236}">
                  <a16:creationId xmlns:a16="http://schemas.microsoft.com/office/drawing/2014/main" id="{04675032-D02D-6F3F-34FB-DB0D32B5FC9A}"/>
                </a:ext>
              </a:extLst>
            </p:cNvPr>
            <p:cNvSpPr/>
            <p:nvPr/>
          </p:nvSpPr>
          <p:spPr>
            <a:xfrm>
              <a:off x="7313032" y="287475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latin typeface="Century Gothic" panose="020B0502020202020204" pitchFamily="34" charset="0"/>
                  <a:cs typeface="Arial" panose="020B0604020202020204" pitchFamily="34" charset="0"/>
                </a:rPr>
                <a:t>8</a:t>
              </a:r>
            </a:p>
          </p:txBody>
        </p:sp>
        <p:sp>
          <p:nvSpPr>
            <p:cNvPr id="15" name="Rechthoek 14">
              <a:extLst>
                <a:ext uri="{FF2B5EF4-FFF2-40B4-BE49-F238E27FC236}">
                  <a16:creationId xmlns:a16="http://schemas.microsoft.com/office/drawing/2014/main" id="{6575B203-ED6E-B54B-B849-A802D25A31D6}"/>
                </a:ext>
              </a:extLst>
            </p:cNvPr>
            <p:cNvSpPr/>
            <p:nvPr/>
          </p:nvSpPr>
          <p:spPr>
            <a:xfrm>
              <a:off x="7094436" y="2631184"/>
              <a:ext cx="1066144" cy="9252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b="1" dirty="0">
                  <a:latin typeface="AvenirNext LT Pro Bold" panose="020B0804020202020204" pitchFamily="34" charset="0"/>
                  <a:cs typeface="Arial" panose="020B0604020202020204" pitchFamily="34" charset="0"/>
                </a:rPr>
                <a:t>O</a:t>
              </a:r>
            </a:p>
          </p:txBody>
        </p:sp>
        <p:sp>
          <p:nvSpPr>
            <p:cNvPr id="16" name="Rechthoek 15">
              <a:extLst>
                <a:ext uri="{FF2B5EF4-FFF2-40B4-BE49-F238E27FC236}">
                  <a16:creationId xmlns:a16="http://schemas.microsoft.com/office/drawing/2014/main" id="{FAA6448B-5350-AA9A-4F08-91160211DF7E}"/>
                </a:ext>
              </a:extLst>
            </p:cNvPr>
            <p:cNvSpPr/>
            <p:nvPr/>
          </p:nvSpPr>
          <p:spPr>
            <a:xfrm>
              <a:off x="7046811" y="2686536"/>
              <a:ext cx="1301822" cy="8106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b="1" dirty="0">
                  <a:latin typeface="Century Gothic" panose="020B0502020202020204" pitchFamily="34" charset="0"/>
                  <a:cs typeface="Arial" panose="020B0604020202020204" pitchFamily="34" charset="0"/>
                </a:rPr>
                <a:t>1</a:t>
              </a:r>
            </a:p>
          </p:txBody>
        </p:sp>
        <p:sp>
          <p:nvSpPr>
            <p:cNvPr id="18" name="Rechthoek 17">
              <a:extLst>
                <a:ext uri="{FF2B5EF4-FFF2-40B4-BE49-F238E27FC236}">
                  <a16:creationId xmlns:a16="http://schemas.microsoft.com/office/drawing/2014/main" id="{15D2990D-3C6D-85D6-6E03-67DCD2C09972}"/>
                </a:ext>
              </a:extLst>
            </p:cNvPr>
            <p:cNvSpPr/>
            <p:nvPr/>
          </p:nvSpPr>
          <p:spPr>
            <a:xfrm>
              <a:off x="7213575" y="2753060"/>
              <a:ext cx="585711" cy="5672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b="1" dirty="0">
                  <a:latin typeface="Century Gothic" panose="020B0502020202020204" pitchFamily="34" charset="0"/>
                  <a:cs typeface="Arial" panose="020B0604020202020204" pitchFamily="34" charset="0"/>
                </a:rPr>
                <a:t>1</a:t>
              </a:r>
            </a:p>
          </p:txBody>
        </p:sp>
      </p:grpSp>
    </p:spTree>
    <p:extLst>
      <p:ext uri="{BB962C8B-B14F-4D97-AF65-F5344CB8AC3E}">
        <p14:creationId xmlns:p14="http://schemas.microsoft.com/office/powerpoint/2010/main" val="1251920791"/>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8</a:t>
            </a:fld>
            <a:endParaRPr lang="nl-NL"/>
          </a:p>
        </p:txBody>
      </p:sp>
      <p:grpSp>
        <p:nvGrpSpPr>
          <p:cNvPr id="12" name="Groep 11"/>
          <p:cNvGrpSpPr/>
          <p:nvPr/>
        </p:nvGrpSpPr>
        <p:grpSpPr>
          <a:xfrm>
            <a:off x="5593291" y="2975072"/>
            <a:ext cx="819150" cy="451246"/>
            <a:chOff x="5391150" y="3695644"/>
            <a:chExt cx="819150" cy="451246"/>
          </a:xfrm>
        </p:grpSpPr>
        <p:sp>
          <p:nvSpPr>
            <p:cNvPr id="19" name="Rechthoek 18"/>
            <p:cNvSpPr/>
            <p:nvPr/>
          </p:nvSpPr>
          <p:spPr>
            <a:xfrm>
              <a:off x="5480505" y="369686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latin typeface="Century Gothic" panose="020B0502020202020204" pitchFamily="34" charset="0"/>
                  <a:cs typeface="Arial" panose="020B0604020202020204" pitchFamily="34" charset="0"/>
                </a:rPr>
                <a:t>8</a:t>
              </a:r>
            </a:p>
          </p:txBody>
        </p:sp>
        <p:grpSp>
          <p:nvGrpSpPr>
            <p:cNvPr id="20" name="Groep 19"/>
            <p:cNvGrpSpPr/>
            <p:nvPr/>
          </p:nvGrpSpPr>
          <p:grpSpPr>
            <a:xfrm>
              <a:off x="5391150" y="3695644"/>
              <a:ext cx="819150" cy="451246"/>
              <a:chOff x="5857875" y="3623072"/>
              <a:chExt cx="819150" cy="451246"/>
            </a:xfrm>
          </p:grpSpPr>
          <p:sp>
            <p:nvSpPr>
              <p:cNvPr id="21" name="Rechthoek 20"/>
              <p:cNvSpPr/>
              <p:nvPr/>
            </p:nvSpPr>
            <p:spPr>
              <a:xfrm>
                <a:off x="6029326" y="3640931"/>
                <a:ext cx="561974" cy="433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AvenirNext LT Pro Bold" panose="020B0804020202020204" pitchFamily="34" charset="0"/>
                    <a:cs typeface="Arial" panose="020B0604020202020204" pitchFamily="34" charset="0"/>
                  </a:rPr>
                  <a:t>O</a:t>
                </a:r>
              </a:p>
            </p:txBody>
          </p:sp>
          <p:sp>
            <p:nvSpPr>
              <p:cNvPr id="22" name="Rechthoek 21"/>
              <p:cNvSpPr/>
              <p:nvPr/>
            </p:nvSpPr>
            <p:spPr>
              <a:xfrm>
                <a:off x="6181725" y="3695699"/>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Century Gothic" panose="020B0502020202020204" pitchFamily="34" charset="0"/>
                    <a:cs typeface="Arial" panose="020B0604020202020204" pitchFamily="34" charset="0"/>
                  </a:rPr>
                  <a:t>1</a:t>
                </a:r>
                <a:endParaRPr lang="nl-NL" b="1" dirty="0">
                  <a:latin typeface="Century Gothic" panose="020B0502020202020204" pitchFamily="34" charset="0"/>
                  <a:cs typeface="Arial" panose="020B0604020202020204" pitchFamily="34" charset="0"/>
                </a:endParaRPr>
              </a:p>
            </p:txBody>
          </p:sp>
          <p:sp>
            <p:nvSpPr>
              <p:cNvPr id="23" name="Rechthoek 22"/>
              <p:cNvSpPr/>
              <p:nvPr/>
            </p:nvSpPr>
            <p:spPr>
              <a:xfrm>
                <a:off x="5857875" y="362307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Century Gothic" panose="020B0502020202020204" pitchFamily="34" charset="0"/>
                    <a:cs typeface="Arial" panose="020B0604020202020204" pitchFamily="34" charset="0"/>
                  </a:rPr>
                  <a:t>1</a:t>
                </a:r>
                <a:endParaRPr lang="nl-NL" b="1" dirty="0">
                  <a:latin typeface="Century Gothic" panose="020B0502020202020204" pitchFamily="34" charset="0"/>
                  <a:cs typeface="Arial" panose="020B0604020202020204" pitchFamily="34" charset="0"/>
                </a:endParaRPr>
              </a:p>
            </p:txBody>
          </p:sp>
        </p:grpSp>
      </p:grpSp>
      <p:sp>
        <p:nvSpPr>
          <p:cNvPr id="30" name="Rechthoek 29"/>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rechtdoor.</a:t>
            </a:r>
          </a:p>
          <a:p>
            <a:pPr marL="342900" indent="-342900">
              <a:buFont typeface="+mj-lt"/>
              <a:buAutoNum type="arabicPeriod"/>
            </a:pPr>
            <a:r>
              <a:rPr lang="nl-NL" dirty="0">
                <a:solidFill>
                  <a:schemeClr val="tx1"/>
                </a:solidFill>
              </a:rPr>
              <a:t>Wie heeft er voorrang?</a:t>
            </a:r>
          </a:p>
          <a:p>
            <a:pPr marL="342900" indent="-342900">
              <a:buFont typeface="+mj-lt"/>
              <a:buAutoNum type="arabicPeriod"/>
            </a:pPr>
            <a:r>
              <a:rPr lang="nl-NL" dirty="0">
                <a:solidFill>
                  <a:schemeClr val="tx1"/>
                </a:solidFill>
              </a:rPr>
              <a:t>Welke handelingen moet je uitvoeren?</a:t>
            </a:r>
          </a:p>
          <a:p>
            <a:endParaRPr lang="nl-NL" dirty="0">
              <a:solidFill>
                <a:schemeClr val="tx1"/>
              </a:solidFill>
            </a:endParaRPr>
          </a:p>
        </p:txBody>
      </p:sp>
      <p:sp>
        <p:nvSpPr>
          <p:cNvPr id="2" name="PIJL-RECHTS 1">
            <a:extLst>
              <a:ext uri="{FF2B5EF4-FFF2-40B4-BE49-F238E27FC236}">
                <a16:creationId xmlns:a16="http://schemas.microsoft.com/office/drawing/2014/main" id="{B7A033C0-5668-0A8F-5BD1-2706D8A79120}"/>
              </a:ext>
            </a:extLst>
          </p:cNvPr>
          <p:cNvSpPr/>
          <p:nvPr/>
        </p:nvSpPr>
        <p:spPr>
          <a:xfrm rot="16200000">
            <a:off x="831330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254636719"/>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9</a:t>
            </a:fld>
            <a:endParaRPr lang="nl-NL"/>
          </a:p>
        </p:txBody>
      </p:sp>
      <p:sp>
        <p:nvSpPr>
          <p:cNvPr id="4" name="Rechthoek 3"/>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rechtdoor.</a:t>
            </a:r>
          </a:p>
          <a:p>
            <a:pPr marL="342900" indent="-342900">
              <a:buFont typeface="+mj-lt"/>
              <a:buAutoNum type="arabicPeriod"/>
            </a:pPr>
            <a:r>
              <a:rPr lang="nl-NL" dirty="0">
                <a:solidFill>
                  <a:schemeClr val="tx1"/>
                </a:solidFill>
              </a:rPr>
              <a:t>Waar moet je goed op letten?</a:t>
            </a:r>
          </a:p>
          <a:p>
            <a:endParaRPr lang="nl-NL" dirty="0">
              <a:solidFill>
                <a:schemeClr val="tx1"/>
              </a:solidFill>
            </a:endParaRPr>
          </a:p>
        </p:txBody>
      </p:sp>
      <p:sp>
        <p:nvSpPr>
          <p:cNvPr id="5" name="PIJL-RECHTS 1"/>
          <p:cNvSpPr/>
          <p:nvPr/>
        </p:nvSpPr>
        <p:spPr>
          <a:xfrm rot="16200000">
            <a:off x="831330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12" name="Groep 11"/>
          <p:cNvGrpSpPr/>
          <p:nvPr/>
        </p:nvGrpSpPr>
        <p:grpSpPr>
          <a:xfrm>
            <a:off x="7838091" y="3537923"/>
            <a:ext cx="567896" cy="332454"/>
            <a:chOff x="5394754" y="3694628"/>
            <a:chExt cx="567896" cy="332454"/>
          </a:xfrm>
        </p:grpSpPr>
        <p:sp>
          <p:nvSpPr>
            <p:cNvPr id="13" name="Rechthoek 12"/>
            <p:cNvSpPr/>
            <p:nvPr/>
          </p:nvSpPr>
          <p:spPr>
            <a:xfrm>
              <a:off x="5467350" y="370323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dirty="0">
                  <a:latin typeface="Century Gothic" panose="020B0502020202020204" pitchFamily="34" charset="0"/>
                  <a:cs typeface="Arial" panose="020B0604020202020204" pitchFamily="34" charset="0"/>
                </a:rPr>
                <a:t>8</a:t>
              </a:r>
            </a:p>
          </p:txBody>
        </p:sp>
        <p:sp>
          <p:nvSpPr>
            <p:cNvPr id="20" name="Rechthoek 19"/>
            <p:cNvSpPr/>
            <p:nvPr/>
          </p:nvSpPr>
          <p:spPr>
            <a:xfrm>
              <a:off x="5394754" y="3694628"/>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latin typeface="Century Gothic" panose="020B0502020202020204" pitchFamily="34" charset="0"/>
                  <a:cs typeface="Arial" panose="020B0604020202020204" pitchFamily="34" charset="0"/>
                </a:rPr>
                <a:t>1</a:t>
              </a:r>
            </a:p>
          </p:txBody>
        </p:sp>
      </p:grpSp>
      <p:sp>
        <p:nvSpPr>
          <p:cNvPr id="2" name="Rechthoek: afgeronde hoeken 1">
            <a:extLst>
              <a:ext uri="{FF2B5EF4-FFF2-40B4-BE49-F238E27FC236}">
                <a16:creationId xmlns:a16="http://schemas.microsoft.com/office/drawing/2014/main" id="{8BF846DA-A555-D2FC-4F35-5E82BD4E799C}"/>
              </a:ext>
            </a:extLst>
          </p:cNvPr>
          <p:cNvSpPr/>
          <p:nvPr/>
        </p:nvSpPr>
        <p:spPr>
          <a:xfrm>
            <a:off x="781050" y="5908285"/>
            <a:ext cx="1143000" cy="245534"/>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882210141"/>
      </p:ext>
    </p:extLst>
  </p:cSld>
  <p:clrMapOvr>
    <a:masterClrMapping/>
  </p:clrMapOvr>
  <p:transition spd="slow">
    <p:fade/>
  </p:transition>
</p:sld>
</file>

<file path=ppt/theme/theme1.xml><?xml version="1.0" encoding="utf-8"?>
<a:theme xmlns:a="http://schemas.openxmlformats.org/drawingml/2006/main" name="1801">
  <a:themeElements>
    <a:clrScheme name="1801">
      <a:dk1>
        <a:sysClr val="windowText" lastClr="000000"/>
      </a:dk1>
      <a:lt1>
        <a:sysClr val="window" lastClr="FFFFFF"/>
      </a:lt1>
      <a:dk2>
        <a:srgbClr val="7F7F7F"/>
      </a:dk2>
      <a:lt2>
        <a:srgbClr val="E7E6E6"/>
      </a:lt2>
      <a:accent1>
        <a:srgbClr val="F47028"/>
      </a:accent1>
      <a:accent2>
        <a:srgbClr val="EF4234"/>
      </a:accent2>
      <a:accent3>
        <a:srgbClr val="A5A5A5"/>
      </a:accent3>
      <a:accent4>
        <a:srgbClr val="FFC000"/>
      </a:accent4>
      <a:accent5>
        <a:srgbClr val="4472C4"/>
      </a:accent5>
      <a:accent6>
        <a:srgbClr val="70AD47"/>
      </a:accent6>
      <a:hlink>
        <a:srgbClr val="EF4234"/>
      </a:hlink>
      <a:folHlink>
        <a:srgbClr val="E1716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01 basis.potx" id="{B2B1A0D8-C0BF-4959-83B4-F2879B5553D2}" vid="{7C39DCAD-DE86-435A-AF5A-53C4704A928E}"/>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5C28211AD4FBD4788EE6484E80BA01D" ma:contentTypeVersion="15" ma:contentTypeDescription="Een nieuw document maken." ma:contentTypeScope="" ma:versionID="933541bf4f32158cdd48f8afbb8aa19d">
  <xsd:schema xmlns:xsd="http://www.w3.org/2001/XMLSchema" xmlns:xs="http://www.w3.org/2001/XMLSchema" xmlns:p="http://schemas.microsoft.com/office/2006/metadata/properties" xmlns:ns2="8a96ed08-9385-4edd-a125-9104459966ce" xmlns:ns3="d07d009d-abc3-45ab-b71b-74d0b26cce27" targetNamespace="http://schemas.microsoft.com/office/2006/metadata/properties" ma:root="true" ma:fieldsID="7476df3c714c7279e73e61a07d50c284" ns2:_="" ns3:_="">
    <xsd:import namespace="8a96ed08-9385-4edd-a125-9104459966ce"/>
    <xsd:import namespace="d07d009d-abc3-45ab-b71b-74d0b26cce2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96ed08-9385-4edd-a125-9104459966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d12f4678-e05b-4ab0-a523-31629c83ef1f"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07d009d-abc3-45ab-b71b-74d0b26cce27" elementFormDefault="qualified">
    <xsd:import namespace="http://schemas.microsoft.com/office/2006/documentManagement/types"/>
    <xsd:import namespace="http://schemas.microsoft.com/office/infopath/2007/PartnerControls"/>
    <xsd:element name="SharedWithUsers" ma:index="1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Gedeeld met details" ma:internalName="SharedWithDetails" ma:readOnly="true">
      <xsd:simpleType>
        <xsd:restriction base="dms:Note">
          <xsd:maxLength value="255"/>
        </xsd:restriction>
      </xsd:simpleType>
    </xsd:element>
    <xsd:element name="TaxCatchAll" ma:index="19" nillable="true" ma:displayName="Taxonomy Catch All Column" ma:hidden="true" ma:list="{c7462db9-7b27-41f1-8904-66beaa023e44}" ma:internalName="TaxCatchAll" ma:showField="CatchAllData" ma:web="d07d009d-abc3-45ab-b71b-74d0b26cce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07d009d-abc3-45ab-b71b-74d0b26cce27" xsi:nil="true"/>
    <lcf76f155ced4ddcb4097134ff3c332f xmlns="8a96ed08-9385-4edd-a125-9104459966ce">
      <Terms xmlns="http://schemas.microsoft.com/office/infopath/2007/PartnerControls"/>
    </lcf76f155ced4ddcb4097134ff3c332f>
    <MediaLengthInSeconds xmlns="8a96ed08-9385-4edd-a125-9104459966ce" xsi:nil="true"/>
    <SharedWithUsers xmlns="d07d009d-abc3-45ab-b71b-74d0b26cce27">
      <UserInfo>
        <DisplayName>Cecilia van der Biezen - Verkleij</DisplayName>
        <AccountId>440</AccountId>
        <AccountType/>
      </UserInfo>
      <UserInfo>
        <DisplayName>Marianne Pennings - Nederpel</DisplayName>
        <AccountId>23</AccountId>
        <AccountType/>
      </UserInfo>
      <UserInfo>
        <DisplayName>Merina Jongerius</DisplayName>
        <AccountId>16</AccountId>
        <AccountType/>
      </UserInfo>
    </SharedWithUsers>
  </documentManagement>
</p:properties>
</file>

<file path=customXml/itemProps1.xml><?xml version="1.0" encoding="utf-8"?>
<ds:datastoreItem xmlns:ds="http://schemas.openxmlformats.org/officeDocument/2006/customXml" ds:itemID="{D95DB889-F367-4823-8076-61FCA503B6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96ed08-9385-4edd-a125-9104459966ce"/>
    <ds:schemaRef ds:uri="d07d009d-abc3-45ab-b71b-74d0b26cce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C930CB9-82AB-4980-A929-B452A885154F}">
  <ds:schemaRefs>
    <ds:schemaRef ds:uri="http://schemas.microsoft.com/sharepoint/v3/contenttype/forms"/>
  </ds:schemaRefs>
</ds:datastoreItem>
</file>

<file path=customXml/itemProps3.xml><?xml version="1.0" encoding="utf-8"?>
<ds:datastoreItem xmlns:ds="http://schemas.openxmlformats.org/officeDocument/2006/customXml" ds:itemID="{EB446872-1544-4708-AA77-C669283D835A}">
  <ds:schemaRefs>
    <ds:schemaRef ds:uri="http://www.w3.org/XML/1998/namespace"/>
    <ds:schemaRef ds:uri="http://schemas.microsoft.com/office/2006/documentManagement/types"/>
    <ds:schemaRef ds:uri="http://purl.org/dc/dcmitype/"/>
    <ds:schemaRef ds:uri="d07d009d-abc3-45ab-b71b-74d0b26cce27"/>
    <ds:schemaRef ds:uri="http://purl.org/dc/terms/"/>
    <ds:schemaRef ds:uri="http://schemas.microsoft.com/office/2006/metadata/properties"/>
    <ds:schemaRef ds:uri="http://purl.org/dc/elements/1.1/"/>
    <ds:schemaRef ds:uri="8a96ed08-9385-4edd-a125-9104459966ce"/>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1801 basis</Template>
  <TotalTime>5678</TotalTime>
  <Words>2573</Words>
  <Application>Microsoft Office PowerPoint</Application>
  <PresentationFormat>Breedbeeld</PresentationFormat>
  <Paragraphs>340</Paragraphs>
  <Slides>28</Slides>
  <Notes>28</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28</vt:i4>
      </vt:variant>
    </vt:vector>
  </HeadingPairs>
  <TitlesOfParts>
    <vt:vector size="34" baseType="lpstr">
      <vt:lpstr>Arial</vt:lpstr>
      <vt:lpstr>AvenirNext LT Pro Bold</vt:lpstr>
      <vt:lpstr>Calibri</vt:lpstr>
      <vt:lpstr>Century Gothic</vt:lpstr>
      <vt:lpstr>Wingdings</vt:lpstr>
      <vt:lpstr>1801</vt:lpstr>
      <vt:lpstr>PowerPoint-presentatie</vt:lpstr>
      <vt:lpstr>PowerPoint-presentatie</vt:lpstr>
      <vt:lpstr>Start van de route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OnderwijsAdvies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Marianne Pennings - Nederpel</dc:creator>
  <cp:lastModifiedBy>Marianne Pennings - Nederpel</cp:lastModifiedBy>
  <cp:revision>71</cp:revision>
  <dcterms:created xsi:type="dcterms:W3CDTF">2023-01-10T13:43:25Z</dcterms:created>
  <dcterms:modified xsi:type="dcterms:W3CDTF">2025-03-26T11:06:09Z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0x01010095C28211AD4FBD4788EE6484E80BA01D</vt:lpwstr>
  </property>
  <property fmtid="{D5CDD505-2E9C-101B-9397-08002B2CF9AE}" pid="3" name="Order">
    <vt:r8>100</vt:r8>
  </property>
  <property fmtid="{D5CDD505-2E9C-101B-9397-08002B2CF9AE}" pid="4" name="xd_Signature">
    <vt:bool>false</vt:bool>
  </property>
  <property fmtid="{D5CDD505-2E9C-101B-9397-08002B2CF9AE}" pid="5" name="xd_ProgID">
    <vt:lpwstr/>
  </property>
  <property fmtid="{D5CDD505-2E9C-101B-9397-08002B2CF9AE}" pid="6" name="TriggerFlowInfo">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MediaServiceImageTags">
    <vt:lpwstr/>
  </property>
</Properties>
</file>