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74" r:id="rId5"/>
    <p:sldId id="256" r:id="rId6"/>
    <p:sldId id="257" r:id="rId7"/>
    <p:sldId id="258" r:id="rId8"/>
    <p:sldId id="259" r:id="rId9"/>
    <p:sldId id="260" r:id="rId10"/>
    <p:sldId id="261" r:id="rId11"/>
    <p:sldId id="263" r:id="rId12"/>
    <p:sldId id="264" r:id="rId13"/>
    <p:sldId id="265" r:id="rId14"/>
    <p:sldId id="266" r:id="rId15"/>
    <p:sldId id="298" r:id="rId16"/>
    <p:sldId id="267" r:id="rId17"/>
    <p:sldId id="268" r:id="rId18"/>
    <p:sldId id="270" r:id="rId19"/>
    <p:sldId id="271" r:id="rId20"/>
    <p:sldId id="272" r:id="rId21"/>
    <p:sldId id="273" r:id="rId22"/>
    <p:sldId id="275" r:id="rId23"/>
    <p:sldId id="276" r:id="rId24"/>
    <p:sldId id="279" r:id="rId25"/>
    <p:sldId id="280" r:id="rId26"/>
    <p:sldId id="278" r:id="rId27"/>
    <p:sldId id="283" r:id="rId28"/>
    <p:sldId id="281" r:id="rId29"/>
    <p:sldId id="282" r:id="rId30"/>
    <p:sldId id="284" r:id="rId31"/>
    <p:sldId id="285" r:id="rId32"/>
    <p:sldId id="286" r:id="rId33"/>
    <p:sldId id="287" r:id="rId34"/>
    <p:sldId id="288" r:id="rId35"/>
    <p:sldId id="289" r:id="rId36"/>
    <p:sldId id="300" r:id="rId37"/>
    <p:sldId id="269" r:id="rId38"/>
    <p:sldId id="290" r:id="rId39"/>
    <p:sldId id="291" r:id="rId40"/>
    <p:sldId id="292" r:id="rId41"/>
    <p:sldId id="294" r:id="rId42"/>
    <p:sldId id="293" r:id="rId43"/>
    <p:sldId id="295" r:id="rId44"/>
    <p:sldId id="296" r:id="rId45"/>
    <p:sldId id="297" r:id="rId46"/>
    <p:sldId id="299"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028"/>
    <a:srgbClr val="F58222"/>
    <a:srgbClr val="FFFF66"/>
    <a:srgbClr val="F15A2F"/>
    <a:srgbClr val="EF4234"/>
    <a:srgbClr val="008399"/>
    <a:srgbClr val="0069B3"/>
    <a:srgbClr val="005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621F9-1E29-1D91-4CF5-CE907476023C}" v="1" dt="2025-03-24T14:55:22.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7" autoAdjust="0"/>
    <p:restoredTop sz="83742" autoAdjust="0"/>
  </p:normalViewPr>
  <p:slideViewPr>
    <p:cSldViewPr snapToGrid="0">
      <p:cViewPr varScale="1">
        <p:scale>
          <a:sx n="70" d="100"/>
          <a:sy n="70" d="100"/>
        </p:scale>
        <p:origin x="466" y="5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Pennings - Nederpel" userId="S::m.pennings@1801.nl::97c4d2f4-88b5-4c83-8864-359d4f80abf8" providerId="AD" clId="Web-{DAE621F9-1E29-1D91-4CF5-CE907476023C}"/>
    <pc:docChg chg="modSld">
      <pc:chgData name="Marianne Pennings - Nederpel" userId="S::m.pennings@1801.nl::97c4d2f4-88b5-4c83-8864-359d4f80abf8" providerId="AD" clId="Web-{DAE621F9-1E29-1D91-4CF5-CE907476023C}" dt="2025-03-24T14:55:22.261" v="0"/>
      <pc:docMkLst>
        <pc:docMk/>
      </pc:docMkLst>
      <pc:sldChg chg="modSp">
        <pc:chgData name="Marianne Pennings - Nederpel" userId="S::m.pennings@1801.nl::97c4d2f4-88b5-4c83-8864-359d4f80abf8" providerId="AD" clId="Web-{DAE621F9-1E29-1D91-4CF5-CE907476023C}" dt="2025-03-24T14:55:22.261" v="0"/>
        <pc:sldMkLst>
          <pc:docMk/>
          <pc:sldMk cId="1705838732" sldId="281"/>
        </pc:sldMkLst>
        <pc:spChg chg="mod">
          <ac:chgData name="Marianne Pennings - Nederpel" userId="S::m.pennings@1801.nl::97c4d2f4-88b5-4c83-8864-359d4f80abf8" providerId="AD" clId="Web-{DAE621F9-1E29-1D91-4CF5-CE907476023C}" dt="2025-03-24T14:55:22.261" v="0"/>
          <ac:spMkLst>
            <pc:docMk/>
            <pc:sldMk cId="1705838732" sldId="281"/>
            <ac:spMk id="6" creationId="{00000000-0000-0000-0000-000000000000}"/>
          </ac:spMkLst>
        </pc:spChg>
      </pc:sldChg>
    </pc:docChg>
  </pc:docChgLst>
  <pc:docChgLst>
    <pc:chgData name="Marianne Pennings - Nederpel" userId="97c4d2f4-88b5-4c83-8864-359d4f80abf8" providerId="ADAL" clId="{73554796-F00A-433B-8B37-298E095B7EC5}"/>
    <pc:docChg chg="undo redo custSel addSld delSld modSld sldOrd">
      <pc:chgData name="Marianne Pennings - Nederpel" userId="97c4d2f4-88b5-4c83-8864-359d4f80abf8" providerId="ADAL" clId="{73554796-F00A-433B-8B37-298E095B7EC5}" dt="2025-03-11T16:02:05.225" v="12334"/>
      <pc:docMkLst>
        <pc:docMk/>
      </pc:docMkLst>
      <pc:sldChg chg="addSp delSp modSp mod">
        <pc:chgData name="Marianne Pennings - Nederpel" userId="97c4d2f4-88b5-4c83-8864-359d4f80abf8" providerId="ADAL" clId="{73554796-F00A-433B-8B37-298E095B7EC5}" dt="2025-03-05T13:32:57.027" v="2067" actId="14861"/>
        <pc:sldMkLst>
          <pc:docMk/>
          <pc:sldMk cId="1918235861" sldId="256"/>
        </pc:sldMkLst>
        <pc:spChg chg="mod">
          <ac:chgData name="Marianne Pennings - Nederpel" userId="97c4d2f4-88b5-4c83-8864-359d4f80abf8" providerId="ADAL" clId="{73554796-F00A-433B-8B37-298E095B7EC5}" dt="2025-03-05T13:30:24.719" v="2028" actId="14100"/>
          <ac:spMkLst>
            <pc:docMk/>
            <pc:sldMk cId="1918235861" sldId="256"/>
            <ac:spMk id="4" creationId="{CF09811A-9A98-75BA-1538-DF28206254C8}"/>
          </ac:spMkLst>
        </pc:spChg>
        <pc:spChg chg="mod">
          <ac:chgData name="Marianne Pennings - Nederpel" userId="97c4d2f4-88b5-4c83-8864-359d4f80abf8" providerId="ADAL" clId="{73554796-F00A-433B-8B37-298E095B7EC5}" dt="2025-03-05T13:32:37.678" v="2060"/>
          <ac:spMkLst>
            <pc:docMk/>
            <pc:sldMk cId="1918235861" sldId="256"/>
            <ac:spMk id="22" creationId="{097E09EC-7857-5DD9-F471-0C7E8689A5FC}"/>
          </ac:spMkLst>
        </pc:spChg>
        <pc:spChg chg="mod">
          <ac:chgData name="Marianne Pennings - Nederpel" userId="97c4d2f4-88b5-4c83-8864-359d4f80abf8" providerId="ADAL" clId="{73554796-F00A-433B-8B37-298E095B7EC5}" dt="2025-03-05T13:32:37.678" v="2060"/>
          <ac:spMkLst>
            <pc:docMk/>
            <pc:sldMk cId="1918235861" sldId="256"/>
            <ac:spMk id="24" creationId="{D90FBF3B-B08D-F4C8-D63E-00548974CABD}"/>
          </ac:spMkLst>
        </pc:spChg>
        <pc:grpChg chg="add mod">
          <ac:chgData name="Marianne Pennings - Nederpel" userId="97c4d2f4-88b5-4c83-8864-359d4f80abf8" providerId="ADAL" clId="{73554796-F00A-433B-8B37-298E095B7EC5}" dt="2025-03-05T13:32:57.027" v="2067" actId="14861"/>
          <ac:grpSpMkLst>
            <pc:docMk/>
            <pc:sldMk cId="1918235861" sldId="256"/>
            <ac:grpSpMk id="21" creationId="{2FE84199-8C56-1FD5-7E93-AB2D23073A1D}"/>
          </ac:grpSpMkLst>
        </pc:grpChg>
        <pc:picChg chg="add mod">
          <ac:chgData name="Marianne Pennings - Nederpel" userId="97c4d2f4-88b5-4c83-8864-359d4f80abf8" providerId="ADAL" clId="{73554796-F00A-433B-8B37-298E095B7EC5}" dt="2025-03-05T11:51:45.263" v="984"/>
          <ac:picMkLst>
            <pc:docMk/>
            <pc:sldMk cId="1918235861" sldId="256"/>
            <ac:picMk id="2" creationId="{DFB7FEE5-3F2B-E993-B805-10BAE89135DC}"/>
          </ac:picMkLst>
        </pc:picChg>
        <pc:picChg chg="del">
          <ac:chgData name="Marianne Pennings - Nederpel" userId="97c4d2f4-88b5-4c83-8864-359d4f80abf8" providerId="ADAL" clId="{73554796-F00A-433B-8B37-298E095B7EC5}" dt="2025-03-05T13:29:55.837" v="2019" actId="478"/>
          <ac:picMkLst>
            <pc:docMk/>
            <pc:sldMk cId="1918235861" sldId="256"/>
            <ac:picMk id="3" creationId="{A9B9FC41-4BEB-7DE9-47D6-A86D6EC4E645}"/>
          </ac:picMkLst>
        </pc:picChg>
        <pc:picChg chg="mod">
          <ac:chgData name="Marianne Pennings - Nederpel" userId="97c4d2f4-88b5-4c83-8864-359d4f80abf8" providerId="ADAL" clId="{73554796-F00A-433B-8B37-298E095B7EC5}" dt="2025-03-05T13:32:15.951" v="2058" actId="1076"/>
          <ac:picMkLst>
            <pc:docMk/>
            <pc:sldMk cId="1918235861" sldId="256"/>
            <ac:picMk id="5" creationId="{8925497D-1142-9777-DFB3-F19C391ABA93}"/>
          </ac:picMkLst>
        </pc:picChg>
        <pc:picChg chg="add mod">
          <ac:chgData name="Marianne Pennings - Nederpel" userId="97c4d2f4-88b5-4c83-8864-359d4f80abf8" providerId="ADAL" clId="{73554796-F00A-433B-8B37-298E095B7EC5}" dt="2025-03-05T13:30:31.565" v="2029" actId="1076"/>
          <ac:picMkLst>
            <pc:docMk/>
            <pc:sldMk cId="1918235861" sldId="256"/>
            <ac:picMk id="6" creationId="{A89522E0-CD08-25DA-69C8-4A86687548B8}"/>
          </ac:picMkLst>
        </pc:picChg>
        <pc:picChg chg="add mod ord">
          <ac:chgData name="Marianne Pennings - Nederpel" userId="97c4d2f4-88b5-4c83-8864-359d4f80abf8" providerId="ADAL" clId="{73554796-F00A-433B-8B37-298E095B7EC5}" dt="2025-03-05T13:30:12.105" v="2025" actId="167"/>
          <ac:picMkLst>
            <pc:docMk/>
            <pc:sldMk cId="1918235861" sldId="256"/>
            <ac:picMk id="8" creationId="{B52FBFAD-66F4-F15B-F863-9C9B40D370F3}"/>
          </ac:picMkLst>
        </pc:picChg>
        <pc:picChg chg="del">
          <ac:chgData name="Marianne Pennings - Nederpel" userId="97c4d2f4-88b5-4c83-8864-359d4f80abf8" providerId="ADAL" clId="{73554796-F00A-433B-8B37-298E095B7EC5}" dt="2025-03-05T11:51:26.134" v="974" actId="478"/>
          <ac:picMkLst>
            <pc:docMk/>
            <pc:sldMk cId="1918235861" sldId="256"/>
            <ac:picMk id="11" creationId="{00000000-0000-0000-0000-000000000000}"/>
          </ac:picMkLst>
        </pc:picChg>
        <pc:picChg chg="del">
          <ac:chgData name="Marianne Pennings - Nederpel" userId="97c4d2f4-88b5-4c83-8864-359d4f80abf8" providerId="ADAL" clId="{73554796-F00A-433B-8B37-298E095B7EC5}" dt="2025-03-05T11:51:26.989" v="975" actId="478"/>
          <ac:picMkLst>
            <pc:docMk/>
            <pc:sldMk cId="1918235861" sldId="256"/>
            <ac:picMk id="14" creationId="{00000000-0000-0000-0000-000000000000}"/>
          </ac:picMkLst>
        </pc:picChg>
        <pc:picChg chg="mod">
          <ac:chgData name="Marianne Pennings - Nederpel" userId="97c4d2f4-88b5-4c83-8864-359d4f80abf8" providerId="ADAL" clId="{73554796-F00A-433B-8B37-298E095B7EC5}" dt="2025-03-05T13:32:37.678" v="2060"/>
          <ac:picMkLst>
            <pc:docMk/>
            <pc:sldMk cId="1918235861" sldId="256"/>
            <ac:picMk id="25" creationId="{EC330FCB-C2AB-0E90-1ED9-534FD49FC14A}"/>
          </ac:picMkLst>
        </pc:picChg>
        <pc:picChg chg="del">
          <ac:chgData name="Marianne Pennings - Nederpel" userId="97c4d2f4-88b5-4c83-8864-359d4f80abf8" providerId="ADAL" clId="{73554796-F00A-433B-8B37-298E095B7EC5}" dt="2025-03-05T11:51:19.171" v="973" actId="478"/>
          <ac:picMkLst>
            <pc:docMk/>
            <pc:sldMk cId="1918235861" sldId="256"/>
            <ac:picMk id="1026" creationId="{00000000-0000-0000-0000-000000000000}"/>
          </ac:picMkLst>
        </pc:picChg>
        <pc:cxnChg chg="add mod">
          <ac:chgData name="Marianne Pennings - Nederpel" userId="97c4d2f4-88b5-4c83-8864-359d4f80abf8" providerId="ADAL" clId="{73554796-F00A-433B-8B37-298E095B7EC5}" dt="2025-03-05T13:32:17.549" v="2059" actId="1076"/>
          <ac:cxnSpMkLst>
            <pc:docMk/>
            <pc:sldMk cId="1918235861" sldId="256"/>
            <ac:cxnSpMk id="10" creationId="{17856D3F-3A11-3275-D580-4AEB9B56F8FE}"/>
          </ac:cxnSpMkLst>
        </pc:cxnChg>
        <pc:cxnChg chg="add mod">
          <ac:chgData name="Marianne Pennings - Nederpel" userId="97c4d2f4-88b5-4c83-8864-359d4f80abf8" providerId="ADAL" clId="{73554796-F00A-433B-8B37-298E095B7EC5}" dt="2025-03-05T13:31:12.602" v="2043" actId="1076"/>
          <ac:cxnSpMkLst>
            <pc:docMk/>
            <pc:sldMk cId="1918235861" sldId="256"/>
            <ac:cxnSpMk id="12" creationId="{9A3D56F9-74E0-A508-A7BA-E7EC97D8D0F5}"/>
          </ac:cxnSpMkLst>
        </pc:cxnChg>
        <pc:cxnChg chg="add mod">
          <ac:chgData name="Marianne Pennings - Nederpel" userId="97c4d2f4-88b5-4c83-8864-359d4f80abf8" providerId="ADAL" clId="{73554796-F00A-433B-8B37-298E095B7EC5}" dt="2025-03-05T13:31:21.364" v="2046" actId="14100"/>
          <ac:cxnSpMkLst>
            <pc:docMk/>
            <pc:sldMk cId="1918235861" sldId="256"/>
            <ac:cxnSpMk id="16" creationId="{0F97EABF-712F-A184-D0E3-68F5B7BC86F1}"/>
          </ac:cxnSpMkLst>
        </pc:cxnChg>
        <pc:cxnChg chg="mod">
          <ac:chgData name="Marianne Pennings - Nederpel" userId="97c4d2f4-88b5-4c83-8864-359d4f80abf8" providerId="ADAL" clId="{73554796-F00A-433B-8B37-298E095B7EC5}" dt="2025-03-05T13:32:37.678" v="2060"/>
          <ac:cxnSpMkLst>
            <pc:docMk/>
            <pc:sldMk cId="1918235861" sldId="256"/>
            <ac:cxnSpMk id="23" creationId="{E8DAA23C-0DFF-9C38-72CD-261590B6C07D}"/>
          </ac:cxnSpMkLst>
        </pc:cxnChg>
      </pc:sldChg>
      <pc:sldChg chg="addSp delSp modSp mod modAnim">
        <pc:chgData name="Marianne Pennings - Nederpel" userId="97c4d2f4-88b5-4c83-8864-359d4f80abf8" providerId="ADAL" clId="{73554796-F00A-433B-8B37-298E095B7EC5}" dt="2025-03-10T19:59:18.894" v="12071" actId="20577"/>
        <pc:sldMkLst>
          <pc:docMk/>
          <pc:sldMk cId="3030005369" sldId="257"/>
        </pc:sldMkLst>
        <pc:spChg chg="mod">
          <ac:chgData name="Marianne Pennings - Nederpel" userId="97c4d2f4-88b5-4c83-8864-359d4f80abf8" providerId="ADAL" clId="{73554796-F00A-433B-8B37-298E095B7EC5}" dt="2025-03-05T11:51:09.604" v="972" actId="1036"/>
          <ac:spMkLst>
            <pc:docMk/>
            <pc:sldMk cId="3030005369" sldId="257"/>
            <ac:spMk id="2" creationId="{00000000-0000-0000-0000-000000000000}"/>
          </ac:spMkLst>
        </pc:spChg>
        <pc:spChg chg="add mod">
          <ac:chgData name="Marianne Pennings - Nederpel" userId="97c4d2f4-88b5-4c83-8864-359d4f80abf8" providerId="ADAL" clId="{73554796-F00A-433B-8B37-298E095B7EC5}" dt="2025-03-10T19:58:45.722" v="12056" actId="20577"/>
          <ac:spMkLst>
            <pc:docMk/>
            <pc:sldMk cId="3030005369" sldId="257"/>
            <ac:spMk id="3" creationId="{30980D75-B54F-1451-2CD6-A980D0AE66A4}"/>
          </ac:spMkLst>
        </pc:spChg>
        <pc:spChg chg="mod">
          <ac:chgData name="Marianne Pennings - Nederpel" userId="97c4d2f4-88b5-4c83-8864-359d4f80abf8" providerId="ADAL" clId="{73554796-F00A-433B-8B37-298E095B7EC5}" dt="2025-03-05T11:51:09.604" v="972" actId="1036"/>
          <ac:spMkLst>
            <pc:docMk/>
            <pc:sldMk cId="3030005369" sldId="257"/>
            <ac:spMk id="4" creationId="{00000000-0000-0000-0000-000000000000}"/>
          </ac:spMkLst>
        </pc:spChg>
        <pc:spChg chg="mod">
          <ac:chgData name="Marianne Pennings - Nederpel" userId="97c4d2f4-88b5-4c83-8864-359d4f80abf8" providerId="ADAL" clId="{73554796-F00A-433B-8B37-298E095B7EC5}" dt="2025-03-10T19:59:18.894" v="12071" actId="20577"/>
          <ac:spMkLst>
            <pc:docMk/>
            <pc:sldMk cId="3030005369" sldId="257"/>
            <ac:spMk id="10" creationId="{00000000-0000-0000-0000-000000000000}"/>
          </ac:spMkLst>
        </pc:spChg>
        <pc:spChg chg="del mod">
          <ac:chgData name="Marianne Pennings - Nederpel" userId="97c4d2f4-88b5-4c83-8864-359d4f80abf8" providerId="ADAL" clId="{73554796-F00A-433B-8B37-298E095B7EC5}" dt="2025-03-05T11:45:18.107" v="386" actId="478"/>
          <ac:spMkLst>
            <pc:docMk/>
            <pc:sldMk cId="3030005369" sldId="257"/>
            <ac:spMk id="12" creationId="{00000000-0000-0000-0000-000000000000}"/>
          </ac:spMkLst>
        </pc:spChg>
        <pc:spChg chg="mod">
          <ac:chgData name="Marianne Pennings - Nederpel" userId="97c4d2f4-88b5-4c83-8864-359d4f80abf8" providerId="ADAL" clId="{73554796-F00A-433B-8B37-298E095B7EC5}" dt="2025-03-05T13:33:38.516" v="2105" actId="20577"/>
          <ac:spMkLst>
            <pc:docMk/>
            <pc:sldMk cId="3030005369" sldId="257"/>
            <ac:spMk id="37" creationId="{45E08218-B21A-9288-E26A-39D709DEB9F2}"/>
          </ac:spMkLst>
        </pc:spChg>
        <pc:grpChg chg="del">
          <ac:chgData name="Marianne Pennings - Nederpel" userId="97c4d2f4-88b5-4c83-8864-359d4f80abf8" providerId="ADAL" clId="{73554796-F00A-433B-8B37-298E095B7EC5}" dt="2025-03-05T11:43:17.315" v="152" actId="478"/>
          <ac:grpSpMkLst>
            <pc:docMk/>
            <pc:sldMk cId="3030005369" sldId="257"/>
            <ac:grpSpMk id="9" creationId="{00000000-0000-0000-0000-000000000000}"/>
          </ac:grpSpMkLst>
        </pc:grpChg>
        <pc:grpChg chg="mod">
          <ac:chgData name="Marianne Pennings - Nederpel" userId="97c4d2f4-88b5-4c83-8864-359d4f80abf8" providerId="ADAL" clId="{73554796-F00A-433B-8B37-298E095B7EC5}" dt="2025-03-05T11:51:09.604" v="972" actId="1036"/>
          <ac:grpSpMkLst>
            <pc:docMk/>
            <pc:sldMk cId="3030005369" sldId="257"/>
            <ac:grpSpMk id="11" creationId="{00000000-0000-0000-0000-000000000000}"/>
          </ac:grpSpMkLst>
        </pc:grpChg>
        <pc:picChg chg="mod">
          <ac:chgData name="Marianne Pennings - Nederpel" userId="97c4d2f4-88b5-4c83-8864-359d4f80abf8" providerId="ADAL" clId="{73554796-F00A-433B-8B37-298E095B7EC5}" dt="2025-03-05T11:51:09.604" v="972" actId="1036"/>
          <ac:picMkLst>
            <pc:docMk/>
            <pc:sldMk cId="3030005369" sldId="257"/>
            <ac:picMk id="6" creationId="{00000000-0000-0000-0000-000000000000}"/>
          </ac:picMkLst>
        </pc:picChg>
        <pc:picChg chg="add mod">
          <ac:chgData name="Marianne Pennings - Nederpel" userId="97c4d2f4-88b5-4c83-8864-359d4f80abf8" providerId="ADAL" clId="{73554796-F00A-433B-8B37-298E095B7EC5}" dt="2025-03-05T12:11:43.414" v="1155" actId="1076"/>
          <ac:picMkLst>
            <pc:docMk/>
            <pc:sldMk cId="3030005369" sldId="257"/>
            <ac:picMk id="7" creationId="{FBADABAD-0257-620F-7753-247950D648D6}"/>
          </ac:picMkLst>
        </pc:picChg>
        <pc:picChg chg="mod">
          <ac:chgData name="Marianne Pennings - Nederpel" userId="97c4d2f4-88b5-4c83-8864-359d4f80abf8" providerId="ADAL" clId="{73554796-F00A-433B-8B37-298E095B7EC5}" dt="2025-03-05T11:51:09.604" v="972" actId="1036"/>
          <ac:picMkLst>
            <pc:docMk/>
            <pc:sldMk cId="3030005369" sldId="257"/>
            <ac:picMk id="15" creationId="{00000000-0000-0000-0000-000000000000}"/>
          </ac:picMkLst>
        </pc:picChg>
        <pc:picChg chg="mod">
          <ac:chgData name="Marianne Pennings - Nederpel" userId="97c4d2f4-88b5-4c83-8864-359d4f80abf8" providerId="ADAL" clId="{73554796-F00A-433B-8B37-298E095B7EC5}" dt="2025-03-05T11:51:09.604" v="972" actId="1036"/>
          <ac:picMkLst>
            <pc:docMk/>
            <pc:sldMk cId="3030005369" sldId="257"/>
            <ac:picMk id="34" creationId="{1646C3A6-4A5D-29A0-37C4-BC09716EF2E0}"/>
          </ac:picMkLst>
        </pc:picChg>
      </pc:sldChg>
      <pc:sldChg chg="addSp delSp modSp mod setBg modNotesTx">
        <pc:chgData name="Marianne Pennings - Nederpel" userId="97c4d2f4-88b5-4c83-8864-359d4f80abf8" providerId="ADAL" clId="{73554796-F00A-433B-8B37-298E095B7EC5}" dt="2025-03-11T15:52:21.605" v="12252"/>
        <pc:sldMkLst>
          <pc:docMk/>
          <pc:sldMk cId="670345849" sldId="258"/>
        </pc:sldMkLst>
        <pc:spChg chg="add del mod">
          <ac:chgData name="Marianne Pennings - Nederpel" userId="97c4d2f4-88b5-4c83-8864-359d4f80abf8" providerId="ADAL" clId="{73554796-F00A-433B-8B37-298E095B7EC5}" dt="2025-03-05T11:53:30.061" v="1046" actId="478"/>
          <ac:spMkLst>
            <pc:docMk/>
            <pc:sldMk cId="670345849" sldId="258"/>
            <ac:spMk id="4" creationId="{15EB453B-8855-55A8-46BC-C85FB1E70C83}"/>
          </ac:spMkLst>
        </pc:spChg>
        <pc:spChg chg="add mod">
          <ac:chgData name="Marianne Pennings - Nederpel" userId="97c4d2f4-88b5-4c83-8864-359d4f80abf8" providerId="ADAL" clId="{73554796-F00A-433B-8B37-298E095B7EC5}" dt="2025-03-05T12:30:17.819" v="1414" actId="1076"/>
          <ac:spMkLst>
            <pc:docMk/>
            <pc:sldMk cId="670345849" sldId="258"/>
            <ac:spMk id="5" creationId="{D0B506B7-61C2-3FC3-E4BA-78F3AA597AD4}"/>
          </ac:spMkLst>
        </pc:spChg>
        <pc:spChg chg="mod">
          <ac:chgData name="Marianne Pennings - Nederpel" userId="97c4d2f4-88b5-4c83-8864-359d4f80abf8" providerId="ADAL" clId="{73554796-F00A-433B-8B37-298E095B7EC5}" dt="2025-03-05T12:30:17.819" v="1414" actId="1076"/>
          <ac:spMkLst>
            <pc:docMk/>
            <pc:sldMk cId="670345849" sldId="258"/>
            <ac:spMk id="10" creationId="{00000000-0000-0000-0000-000000000000}"/>
          </ac:spMkLst>
        </pc:spChg>
        <pc:spChg chg="del mod">
          <ac:chgData name="Marianne Pennings - Nederpel" userId="97c4d2f4-88b5-4c83-8864-359d4f80abf8" providerId="ADAL" clId="{73554796-F00A-433B-8B37-298E095B7EC5}" dt="2025-03-05T11:53:30.787" v="1047" actId="478"/>
          <ac:spMkLst>
            <pc:docMk/>
            <pc:sldMk cId="670345849" sldId="258"/>
            <ac:spMk id="11" creationId="{00000000-0000-0000-0000-000000000000}"/>
          </ac:spMkLst>
        </pc:spChg>
        <pc:spChg chg="del topLvl">
          <ac:chgData name="Marianne Pennings - Nederpel" userId="97c4d2f4-88b5-4c83-8864-359d4f80abf8" providerId="ADAL" clId="{73554796-F00A-433B-8B37-298E095B7EC5}" dt="2025-03-05T11:52:16.848" v="987" actId="478"/>
          <ac:spMkLst>
            <pc:docMk/>
            <pc:sldMk cId="670345849" sldId="258"/>
            <ac:spMk id="13" creationId="{00000000-0000-0000-0000-000000000000}"/>
          </ac:spMkLst>
        </pc:spChg>
        <pc:spChg chg="del topLvl">
          <ac:chgData name="Marianne Pennings - Nederpel" userId="97c4d2f4-88b5-4c83-8864-359d4f80abf8" providerId="ADAL" clId="{73554796-F00A-433B-8B37-298E095B7EC5}" dt="2025-03-05T11:52:22.385" v="990" actId="478"/>
          <ac:spMkLst>
            <pc:docMk/>
            <pc:sldMk cId="670345849" sldId="258"/>
            <ac:spMk id="15" creationId="{00000000-0000-0000-0000-000000000000}"/>
          </ac:spMkLst>
        </pc:spChg>
        <pc:spChg chg="del">
          <ac:chgData name="Marianne Pennings - Nederpel" userId="97c4d2f4-88b5-4c83-8864-359d4f80abf8" providerId="ADAL" clId="{73554796-F00A-433B-8B37-298E095B7EC5}" dt="2025-03-05T11:52:19.126" v="988" actId="478"/>
          <ac:spMkLst>
            <pc:docMk/>
            <pc:sldMk cId="670345849" sldId="258"/>
            <ac:spMk id="16" creationId="{00000000-0000-0000-0000-000000000000}"/>
          </ac:spMkLst>
        </pc:spChg>
        <pc:spChg chg="del topLvl">
          <ac:chgData name="Marianne Pennings - Nederpel" userId="97c4d2f4-88b5-4c83-8864-359d4f80abf8" providerId="ADAL" clId="{73554796-F00A-433B-8B37-298E095B7EC5}" dt="2025-03-05T11:52:20.782" v="989" actId="478"/>
          <ac:spMkLst>
            <pc:docMk/>
            <pc:sldMk cId="670345849" sldId="258"/>
            <ac:spMk id="17" creationId="{00000000-0000-0000-0000-000000000000}"/>
          </ac:spMkLst>
        </pc:spChg>
        <pc:grpChg chg="del">
          <ac:chgData name="Marianne Pennings - Nederpel" userId="97c4d2f4-88b5-4c83-8864-359d4f80abf8" providerId="ADAL" clId="{73554796-F00A-433B-8B37-298E095B7EC5}" dt="2025-03-05T11:52:16.848" v="987" actId="478"/>
          <ac:grpSpMkLst>
            <pc:docMk/>
            <pc:sldMk cId="670345849" sldId="258"/>
            <ac:grpSpMk id="12" creationId="{00000000-0000-0000-0000-000000000000}"/>
          </ac:grpSpMkLst>
        </pc:grpChg>
        <pc:grpChg chg="del topLvl">
          <ac:chgData name="Marianne Pennings - Nederpel" userId="97c4d2f4-88b5-4c83-8864-359d4f80abf8" providerId="ADAL" clId="{73554796-F00A-433B-8B37-298E095B7EC5}" dt="2025-03-05T11:52:20.782" v="989" actId="478"/>
          <ac:grpSpMkLst>
            <pc:docMk/>
            <pc:sldMk cId="670345849" sldId="258"/>
            <ac:grpSpMk id="14" creationId="{00000000-0000-0000-0000-000000000000}"/>
          </ac:grpSpMkLst>
        </pc:grpChg>
        <pc:picChg chg="add mod">
          <ac:chgData name="Marianne Pennings - Nederpel" userId="97c4d2f4-88b5-4c83-8864-359d4f80abf8" providerId="ADAL" clId="{73554796-F00A-433B-8B37-298E095B7EC5}" dt="2025-03-05T12:29:30.743" v="1406" actId="1076"/>
          <ac:picMkLst>
            <pc:docMk/>
            <pc:sldMk cId="670345849" sldId="258"/>
            <ac:picMk id="6" creationId="{08824E20-A62E-58FC-C087-A698E90FA012}"/>
          </ac:picMkLst>
        </pc:picChg>
      </pc:sldChg>
      <pc:sldChg chg="addSp delSp modSp mod setBg modNotesTx">
        <pc:chgData name="Marianne Pennings - Nederpel" userId="97c4d2f4-88b5-4c83-8864-359d4f80abf8" providerId="ADAL" clId="{73554796-F00A-433B-8B37-298E095B7EC5}" dt="2025-03-11T15:52:35.153" v="12254"/>
        <pc:sldMkLst>
          <pc:docMk/>
          <pc:sldMk cId="3912238258" sldId="259"/>
        </pc:sldMkLst>
        <pc:spChg chg="del">
          <ac:chgData name="Marianne Pennings - Nederpel" userId="97c4d2f4-88b5-4c83-8864-359d4f80abf8" providerId="ADAL" clId="{73554796-F00A-433B-8B37-298E095B7EC5}" dt="2025-03-05T11:53:18.884" v="1043" actId="478"/>
          <ac:spMkLst>
            <pc:docMk/>
            <pc:sldMk cId="3912238258" sldId="259"/>
            <ac:spMk id="5" creationId="{00000000-0000-0000-0000-000000000000}"/>
          </ac:spMkLst>
        </pc:spChg>
        <pc:spChg chg="mod">
          <ac:chgData name="Marianne Pennings - Nederpel" userId="97c4d2f4-88b5-4c83-8864-359d4f80abf8" providerId="ADAL" clId="{73554796-F00A-433B-8B37-298E095B7EC5}" dt="2025-03-05T14:09:58.175" v="2962" actId="20577"/>
          <ac:spMkLst>
            <pc:docMk/>
            <pc:sldMk cId="3912238258" sldId="259"/>
            <ac:spMk id="10" creationId="{00000000-0000-0000-0000-000000000000}"/>
          </ac:spMkLst>
        </pc:spChg>
        <pc:spChg chg="mod">
          <ac:chgData name="Marianne Pennings - Nederpel" userId="97c4d2f4-88b5-4c83-8864-359d4f80abf8" providerId="ADAL" clId="{73554796-F00A-433B-8B37-298E095B7EC5}" dt="2025-03-05T14:09:13.801" v="2877" actId="1076"/>
          <ac:spMkLst>
            <pc:docMk/>
            <pc:sldMk cId="3912238258" sldId="259"/>
            <ac:spMk id="11" creationId="{00000000-0000-0000-0000-000000000000}"/>
          </ac:spMkLst>
        </pc:spChg>
        <pc:grpChg chg="del">
          <ac:chgData name="Marianne Pennings - Nederpel" userId="97c4d2f4-88b5-4c83-8864-359d4f80abf8" providerId="ADAL" clId="{73554796-F00A-433B-8B37-298E095B7EC5}" dt="2025-03-05T11:53:21.009" v="1044" actId="478"/>
          <ac:grpSpMkLst>
            <pc:docMk/>
            <pc:sldMk cId="3912238258" sldId="259"/>
            <ac:grpSpMk id="9" creationId="{00000000-0000-0000-0000-000000000000}"/>
          </ac:grpSpMkLst>
        </pc:grpChg>
        <pc:picChg chg="add mod">
          <ac:chgData name="Marianne Pennings - Nederpel" userId="97c4d2f4-88b5-4c83-8864-359d4f80abf8" providerId="ADAL" clId="{73554796-F00A-433B-8B37-298E095B7EC5}" dt="2025-03-05T12:31:28.826" v="1485" actId="1076"/>
          <ac:picMkLst>
            <pc:docMk/>
            <pc:sldMk cId="3912238258" sldId="259"/>
            <ac:picMk id="2" creationId="{1BE132FD-1452-F25A-A530-54269F50A2D1}"/>
          </ac:picMkLst>
        </pc:picChg>
        <pc:picChg chg="add mod">
          <ac:chgData name="Marianne Pennings - Nederpel" userId="97c4d2f4-88b5-4c83-8864-359d4f80abf8" providerId="ADAL" clId="{73554796-F00A-433B-8B37-298E095B7EC5}" dt="2025-03-05T12:31:59.821" v="1490" actId="1076"/>
          <ac:picMkLst>
            <pc:docMk/>
            <pc:sldMk cId="3912238258" sldId="259"/>
            <ac:picMk id="12" creationId="{6AB67E51-7798-FBBB-C071-823CD17ADC05}"/>
          </ac:picMkLst>
        </pc:picChg>
      </pc:sldChg>
      <pc:sldChg chg="addSp delSp modSp mod setBg modNotesTx">
        <pc:chgData name="Marianne Pennings - Nederpel" userId="97c4d2f4-88b5-4c83-8864-359d4f80abf8" providerId="ADAL" clId="{73554796-F00A-433B-8B37-298E095B7EC5}" dt="2025-03-11T15:52:47.468" v="12256"/>
        <pc:sldMkLst>
          <pc:docMk/>
          <pc:sldMk cId="2714090618" sldId="260"/>
        </pc:sldMkLst>
        <pc:spChg chg="del">
          <ac:chgData name="Marianne Pennings - Nederpel" userId="97c4d2f4-88b5-4c83-8864-359d4f80abf8" providerId="ADAL" clId="{73554796-F00A-433B-8B37-298E095B7EC5}" dt="2025-03-05T12:37:04.803" v="1638" actId="478"/>
          <ac:spMkLst>
            <pc:docMk/>
            <pc:sldMk cId="2714090618" sldId="260"/>
            <ac:spMk id="2" creationId="{D7214382-0075-BA82-8D83-8BB4EDB34B9A}"/>
          </ac:spMkLst>
        </pc:spChg>
        <pc:spChg chg="mod">
          <ac:chgData name="Marianne Pennings - Nederpel" userId="97c4d2f4-88b5-4c83-8864-359d4f80abf8" providerId="ADAL" clId="{73554796-F00A-433B-8B37-298E095B7EC5}" dt="2025-03-05T14:14:07.784" v="3512" actId="1076"/>
          <ac:spMkLst>
            <pc:docMk/>
            <pc:sldMk cId="2714090618" sldId="260"/>
            <ac:spMk id="10" creationId="{00000000-0000-0000-0000-000000000000}"/>
          </ac:spMkLst>
        </pc:spChg>
        <pc:spChg chg="mod">
          <ac:chgData name="Marianne Pennings - Nederpel" userId="97c4d2f4-88b5-4c83-8864-359d4f80abf8" providerId="ADAL" clId="{73554796-F00A-433B-8B37-298E095B7EC5}" dt="2025-03-05T14:14:10.671" v="3513" actId="1076"/>
          <ac:spMkLst>
            <pc:docMk/>
            <pc:sldMk cId="2714090618" sldId="260"/>
            <ac:spMk id="11" creationId="{00000000-0000-0000-0000-000000000000}"/>
          </ac:spMkLst>
        </pc:spChg>
        <pc:grpChg chg="del">
          <ac:chgData name="Marianne Pennings - Nederpel" userId="97c4d2f4-88b5-4c83-8864-359d4f80abf8" providerId="ADAL" clId="{73554796-F00A-433B-8B37-298E095B7EC5}" dt="2025-03-05T12:12:03.103" v="1156" actId="478"/>
          <ac:grpSpMkLst>
            <pc:docMk/>
            <pc:sldMk cId="2714090618" sldId="260"/>
            <ac:grpSpMk id="18" creationId="{00000000-0000-0000-0000-000000000000}"/>
          </ac:grpSpMkLst>
        </pc:grpChg>
        <pc:picChg chg="add mod">
          <ac:chgData name="Marianne Pennings - Nederpel" userId="97c4d2f4-88b5-4c83-8864-359d4f80abf8" providerId="ADAL" clId="{73554796-F00A-433B-8B37-298E095B7EC5}" dt="2025-03-05T14:14:15.778" v="3516" actId="1076"/>
          <ac:picMkLst>
            <pc:docMk/>
            <pc:sldMk cId="2714090618" sldId="260"/>
            <ac:picMk id="5" creationId="{9040D71F-D296-CBC4-51F9-B81169E02C06}"/>
          </ac:picMkLst>
        </pc:picChg>
        <pc:picChg chg="add mod">
          <ac:chgData name="Marianne Pennings - Nederpel" userId="97c4d2f4-88b5-4c83-8864-359d4f80abf8" providerId="ADAL" clId="{73554796-F00A-433B-8B37-298E095B7EC5}" dt="2025-03-05T12:40:20.032" v="1675" actId="14100"/>
          <ac:picMkLst>
            <pc:docMk/>
            <pc:sldMk cId="2714090618" sldId="260"/>
            <ac:picMk id="6" creationId="{2502FA2B-AE94-12B6-2AE7-CB36FDFDF189}"/>
          </ac:picMkLst>
        </pc:picChg>
        <pc:picChg chg="add mod">
          <ac:chgData name="Marianne Pennings - Nederpel" userId="97c4d2f4-88b5-4c83-8864-359d4f80abf8" providerId="ADAL" clId="{73554796-F00A-433B-8B37-298E095B7EC5}" dt="2025-03-05T12:41:13.139" v="1682" actId="1076"/>
          <ac:picMkLst>
            <pc:docMk/>
            <pc:sldMk cId="2714090618" sldId="260"/>
            <ac:picMk id="7" creationId="{019366B7-A9FC-2DE7-456B-166A9FDBCFE2}"/>
          </ac:picMkLst>
        </pc:picChg>
      </pc:sldChg>
      <pc:sldChg chg="addSp delSp modSp mod setBg modNotesTx">
        <pc:chgData name="Marianne Pennings - Nederpel" userId="97c4d2f4-88b5-4c83-8864-359d4f80abf8" providerId="ADAL" clId="{73554796-F00A-433B-8B37-298E095B7EC5}" dt="2025-03-11T15:52:57.654" v="12258"/>
        <pc:sldMkLst>
          <pc:docMk/>
          <pc:sldMk cId="1251920791" sldId="261"/>
        </pc:sldMkLst>
        <pc:spChg chg="del">
          <ac:chgData name="Marianne Pennings - Nederpel" userId="97c4d2f4-88b5-4c83-8864-359d4f80abf8" providerId="ADAL" clId="{73554796-F00A-433B-8B37-298E095B7EC5}" dt="2025-03-05T12:12:09.087" v="1157" actId="478"/>
          <ac:spMkLst>
            <pc:docMk/>
            <pc:sldMk cId="1251920791" sldId="261"/>
            <ac:spMk id="2" creationId="{5AE9BEE3-1AA0-A87E-AA69-A0CBDE8270B2}"/>
          </ac:spMkLst>
        </pc:spChg>
        <pc:spChg chg="del mod">
          <ac:chgData name="Marianne Pennings - Nederpel" userId="97c4d2f4-88b5-4c83-8864-359d4f80abf8" providerId="ADAL" clId="{73554796-F00A-433B-8B37-298E095B7EC5}" dt="2025-03-05T12:15:12.955" v="1292" actId="21"/>
          <ac:spMkLst>
            <pc:docMk/>
            <pc:sldMk cId="1251920791" sldId="261"/>
            <ac:spMk id="4" creationId="{00000000-0000-0000-0000-000000000000}"/>
          </ac:spMkLst>
        </pc:spChg>
        <pc:spChg chg="del">
          <ac:chgData name="Marianne Pennings - Nederpel" userId="97c4d2f4-88b5-4c83-8864-359d4f80abf8" providerId="ADAL" clId="{73554796-F00A-433B-8B37-298E095B7EC5}" dt="2025-03-05T12:12:09.087" v="1157" actId="478"/>
          <ac:spMkLst>
            <pc:docMk/>
            <pc:sldMk cId="1251920791" sldId="261"/>
            <ac:spMk id="12" creationId="{EBDF6873-F9D5-C7B3-A398-DF27057AAB05}"/>
          </ac:spMkLst>
        </pc:spChg>
        <pc:spChg chg="add mod">
          <ac:chgData name="Marianne Pennings - Nederpel" userId="97c4d2f4-88b5-4c83-8864-359d4f80abf8" providerId="ADAL" clId="{73554796-F00A-433B-8B37-298E095B7EC5}" dt="2025-03-05T14:14:29.761" v="3540" actId="20577"/>
          <ac:spMkLst>
            <pc:docMk/>
            <pc:sldMk cId="1251920791" sldId="261"/>
            <ac:spMk id="25" creationId="{D2E8D5FD-02C8-71B1-57DB-B6FA24F270FB}"/>
          </ac:spMkLst>
        </pc:spChg>
        <pc:spChg chg="add mod">
          <ac:chgData name="Marianne Pennings - Nederpel" userId="97c4d2f4-88b5-4c83-8864-359d4f80abf8" providerId="ADAL" clId="{73554796-F00A-433B-8B37-298E095B7EC5}" dt="2025-03-05T12:36:57.678" v="1637"/>
          <ac:spMkLst>
            <pc:docMk/>
            <pc:sldMk cId="1251920791" sldId="261"/>
            <ac:spMk id="26" creationId="{0BB842E5-8ED7-0DB3-F854-4B7F509C4181}"/>
          </ac:spMkLst>
        </pc:spChg>
        <pc:spChg chg="del mod topLvl">
          <ac:chgData name="Marianne Pennings - Nederpel" userId="97c4d2f4-88b5-4c83-8864-359d4f80abf8" providerId="ADAL" clId="{73554796-F00A-433B-8B37-298E095B7EC5}" dt="2025-03-05T12:15:12.955" v="1292" actId="21"/>
          <ac:spMkLst>
            <pc:docMk/>
            <pc:sldMk cId="1251920791" sldId="261"/>
            <ac:spMk id="35" creationId="{5AB8820C-6E6B-EB40-4919-30878D99D9EC}"/>
          </ac:spMkLst>
        </pc:spChg>
        <pc:spChg chg="del mod topLvl">
          <ac:chgData name="Marianne Pennings - Nederpel" userId="97c4d2f4-88b5-4c83-8864-359d4f80abf8" providerId="ADAL" clId="{73554796-F00A-433B-8B37-298E095B7EC5}" dt="2025-03-05T12:15:12.955" v="1292" actId="21"/>
          <ac:spMkLst>
            <pc:docMk/>
            <pc:sldMk cId="1251920791" sldId="261"/>
            <ac:spMk id="36" creationId="{B4F9849C-FEF0-41F6-2412-8E8C9EB8325C}"/>
          </ac:spMkLst>
        </pc:spChg>
        <pc:grpChg chg="del">
          <ac:chgData name="Marianne Pennings - Nederpel" userId="97c4d2f4-88b5-4c83-8864-359d4f80abf8" providerId="ADAL" clId="{73554796-F00A-433B-8B37-298E095B7EC5}" dt="2025-03-05T11:54:51.225" v="1064" actId="478"/>
          <ac:grpSpMkLst>
            <pc:docMk/>
            <pc:sldMk cId="1251920791" sldId="261"/>
            <ac:grpSpMk id="6" creationId="{00000000-0000-0000-0000-000000000000}"/>
          </ac:grpSpMkLst>
        </pc:grpChg>
        <pc:grpChg chg="del">
          <ac:chgData name="Marianne Pennings - Nederpel" userId="97c4d2f4-88b5-4c83-8864-359d4f80abf8" providerId="ADAL" clId="{73554796-F00A-433B-8B37-298E095B7EC5}" dt="2025-03-05T11:54:49.057" v="1063" actId="478"/>
          <ac:grpSpMkLst>
            <pc:docMk/>
            <pc:sldMk cId="1251920791" sldId="261"/>
            <ac:grpSpMk id="28" creationId="{9610AEDD-CAFA-6797-339D-0BA19D714AEB}"/>
          </ac:grpSpMkLst>
        </pc:grpChg>
        <pc:grpChg chg="del mod">
          <ac:chgData name="Marianne Pennings - Nederpel" userId="97c4d2f4-88b5-4c83-8864-359d4f80abf8" providerId="ADAL" clId="{73554796-F00A-433B-8B37-298E095B7EC5}" dt="2025-03-05T12:12:36.900" v="1160" actId="165"/>
          <ac:grpSpMkLst>
            <pc:docMk/>
            <pc:sldMk cId="1251920791" sldId="261"/>
            <ac:grpSpMk id="44" creationId="{830ECC5C-2443-5F81-7DB5-D79B1DD898BD}"/>
          </ac:grpSpMkLst>
        </pc:grpChg>
        <pc:picChg chg="del">
          <ac:chgData name="Marianne Pennings - Nederpel" userId="97c4d2f4-88b5-4c83-8864-359d4f80abf8" providerId="ADAL" clId="{73554796-F00A-433B-8B37-298E095B7EC5}" dt="2025-03-05T11:54:46.009" v="1062" actId="478"/>
          <ac:picMkLst>
            <pc:docMk/>
            <pc:sldMk cId="1251920791" sldId="261"/>
            <ac:picMk id="17" creationId="{3AADC733-20D6-7B94-1E08-10F567D97641}"/>
          </ac:picMkLst>
        </pc:picChg>
        <pc:picChg chg="add mod">
          <ac:chgData name="Marianne Pennings - Nederpel" userId="97c4d2f4-88b5-4c83-8864-359d4f80abf8" providerId="ADAL" clId="{73554796-F00A-433B-8B37-298E095B7EC5}" dt="2025-03-05T12:35:12.073" v="1618" actId="14100"/>
          <ac:picMkLst>
            <pc:docMk/>
            <pc:sldMk cId="1251920791" sldId="261"/>
            <ac:picMk id="18" creationId="{9758867E-FADE-7A0B-B415-9CBB8FF4B9C8}"/>
          </ac:picMkLst>
        </pc:picChg>
        <pc:picChg chg="del">
          <ac:chgData name="Marianne Pennings - Nederpel" userId="97c4d2f4-88b5-4c83-8864-359d4f80abf8" providerId="ADAL" clId="{73554796-F00A-433B-8B37-298E095B7EC5}" dt="2025-03-05T11:54:51.225" v="1064" actId="478"/>
          <ac:picMkLst>
            <pc:docMk/>
            <pc:sldMk cId="1251920791" sldId="261"/>
            <ac:picMk id="19" creationId="{972FAD0A-AA57-BF6E-7322-D0AC4EEB6FD0}"/>
          </ac:picMkLst>
        </pc:picChg>
        <pc:picChg chg="add mod">
          <ac:chgData name="Marianne Pennings - Nederpel" userId="97c4d2f4-88b5-4c83-8864-359d4f80abf8" providerId="ADAL" clId="{73554796-F00A-433B-8B37-298E095B7EC5}" dt="2025-03-05T12:35:37.361" v="1624" actId="1076"/>
          <ac:picMkLst>
            <pc:docMk/>
            <pc:sldMk cId="1251920791" sldId="261"/>
            <ac:picMk id="20" creationId="{3BF5DA40-7F8F-F990-5CC0-CC643BAA569D}"/>
          </ac:picMkLst>
        </pc:picChg>
        <pc:picChg chg="del">
          <ac:chgData name="Marianne Pennings - Nederpel" userId="97c4d2f4-88b5-4c83-8864-359d4f80abf8" providerId="ADAL" clId="{73554796-F00A-433B-8B37-298E095B7EC5}" dt="2025-03-05T11:54:51.225" v="1064" actId="478"/>
          <ac:picMkLst>
            <pc:docMk/>
            <pc:sldMk cId="1251920791" sldId="261"/>
            <ac:picMk id="21" creationId="{3B8DBBDA-D91F-E67E-2B9C-90E8532734D5}"/>
          </ac:picMkLst>
        </pc:picChg>
        <pc:picChg chg="del">
          <ac:chgData name="Marianne Pennings - Nederpel" userId="97c4d2f4-88b5-4c83-8864-359d4f80abf8" providerId="ADAL" clId="{73554796-F00A-433B-8B37-298E095B7EC5}" dt="2025-03-05T11:54:45.016" v="1061" actId="478"/>
          <ac:picMkLst>
            <pc:docMk/>
            <pc:sldMk cId="1251920791" sldId="261"/>
            <ac:picMk id="22" creationId="{B40C7494-CB2D-68BA-BD68-C8109A696D5F}"/>
          </ac:picMkLst>
        </pc:picChg>
        <pc:picChg chg="add mod">
          <ac:chgData name="Marianne Pennings - Nederpel" userId="97c4d2f4-88b5-4c83-8864-359d4f80abf8" providerId="ADAL" clId="{73554796-F00A-433B-8B37-298E095B7EC5}" dt="2025-03-05T12:36:03.842" v="1629" actId="14100"/>
          <ac:picMkLst>
            <pc:docMk/>
            <pc:sldMk cId="1251920791" sldId="261"/>
            <ac:picMk id="23" creationId="{CA3C75C1-FC0A-85A0-BDD9-3E85A6197BFD}"/>
          </ac:picMkLst>
        </pc:picChg>
        <pc:picChg chg="add mod">
          <ac:chgData name="Marianne Pennings - Nederpel" userId="97c4d2f4-88b5-4c83-8864-359d4f80abf8" providerId="ADAL" clId="{73554796-F00A-433B-8B37-298E095B7EC5}" dt="2025-03-05T12:36:37.808" v="1635" actId="1076"/>
          <ac:picMkLst>
            <pc:docMk/>
            <pc:sldMk cId="1251920791" sldId="261"/>
            <ac:picMk id="24" creationId="{8D02CB5B-121C-C96F-9B38-B929A105DBF0}"/>
          </ac:picMkLst>
        </pc:picChg>
        <pc:cxnChg chg="add del mod topLvl">
          <ac:chgData name="Marianne Pennings - Nederpel" userId="97c4d2f4-88b5-4c83-8864-359d4f80abf8" providerId="ADAL" clId="{73554796-F00A-433B-8B37-298E095B7EC5}" dt="2025-03-05T12:15:12.955" v="1292" actId="21"/>
          <ac:cxnSpMkLst>
            <pc:docMk/>
            <pc:sldMk cId="1251920791" sldId="261"/>
            <ac:cxnSpMk id="38" creationId="{F941B549-2FD8-0509-F017-C378F1E57755}"/>
          </ac:cxnSpMkLst>
        </pc:cxnChg>
        <pc:cxnChg chg="del mod topLvl">
          <ac:chgData name="Marianne Pennings - Nederpel" userId="97c4d2f4-88b5-4c83-8864-359d4f80abf8" providerId="ADAL" clId="{73554796-F00A-433B-8B37-298E095B7EC5}" dt="2025-03-05T12:15:12.955" v="1292" actId="21"/>
          <ac:cxnSpMkLst>
            <pc:docMk/>
            <pc:sldMk cId="1251920791" sldId="261"/>
            <ac:cxnSpMk id="40" creationId="{1B20E14C-666F-97B3-F5B6-9BCA08A3A899}"/>
          </ac:cxnSpMkLst>
        </pc:cxnChg>
      </pc:sldChg>
      <pc:sldChg chg="addSp delSp modSp mod setBg modNotesTx">
        <pc:chgData name="Marianne Pennings - Nederpel" userId="97c4d2f4-88b5-4c83-8864-359d4f80abf8" providerId="ADAL" clId="{73554796-F00A-433B-8B37-298E095B7EC5}" dt="2025-03-11T15:53:07.627" v="12260"/>
        <pc:sldMkLst>
          <pc:docMk/>
          <pc:sldMk cId="3254636719" sldId="263"/>
        </pc:sldMkLst>
        <pc:spChg chg="mod">
          <ac:chgData name="Marianne Pennings - Nederpel" userId="97c4d2f4-88b5-4c83-8864-359d4f80abf8" providerId="ADAL" clId="{73554796-F00A-433B-8B37-298E095B7EC5}" dt="2025-03-05T12:36:54.427" v="1636" actId="1076"/>
          <ac:spMkLst>
            <pc:docMk/>
            <pc:sldMk cId="3254636719" sldId="263"/>
            <ac:spMk id="30" creationId="{00000000-0000-0000-0000-000000000000}"/>
          </ac:spMkLst>
        </pc:spChg>
        <pc:spChg chg="mod">
          <ac:chgData name="Marianne Pennings - Nederpel" userId="97c4d2f4-88b5-4c83-8864-359d4f80abf8" providerId="ADAL" clId="{73554796-F00A-433B-8B37-298E095B7EC5}" dt="2025-03-05T12:36:54.427" v="1636" actId="1076"/>
          <ac:spMkLst>
            <pc:docMk/>
            <pc:sldMk cId="3254636719" sldId="263"/>
            <ac:spMk id="31" creationId="{00000000-0000-0000-0000-000000000000}"/>
          </ac:spMkLst>
        </pc:spChg>
        <pc:grpChg chg="del">
          <ac:chgData name="Marianne Pennings - Nederpel" userId="97c4d2f4-88b5-4c83-8864-359d4f80abf8" providerId="ADAL" clId="{73554796-F00A-433B-8B37-298E095B7EC5}" dt="2025-03-05T12:34:21.761" v="1611" actId="478"/>
          <ac:grpSpMkLst>
            <pc:docMk/>
            <pc:sldMk cId="3254636719" sldId="263"/>
            <ac:grpSpMk id="12" creationId="{00000000-0000-0000-0000-000000000000}"/>
          </ac:grpSpMkLst>
        </pc:grpChg>
        <pc:picChg chg="add mod">
          <ac:chgData name="Marianne Pennings - Nederpel" userId="97c4d2f4-88b5-4c83-8864-359d4f80abf8" providerId="ADAL" clId="{73554796-F00A-433B-8B37-298E095B7EC5}" dt="2025-03-05T12:34:16.001" v="1610" actId="14100"/>
          <ac:picMkLst>
            <pc:docMk/>
            <pc:sldMk cId="3254636719" sldId="263"/>
            <ac:picMk id="2" creationId="{A3D418BD-6AF0-FBED-AD4C-FC79A56E7760}"/>
          </ac:picMkLst>
        </pc:picChg>
        <pc:picChg chg="add mod">
          <ac:chgData name="Marianne Pennings - Nederpel" userId="97c4d2f4-88b5-4c83-8864-359d4f80abf8" providerId="ADAL" clId="{73554796-F00A-433B-8B37-298E095B7EC5}" dt="2025-03-05T12:34:44.226" v="1615" actId="1076"/>
          <ac:picMkLst>
            <pc:docMk/>
            <pc:sldMk cId="3254636719" sldId="263"/>
            <ac:picMk id="4" creationId="{AA3A06B4-4201-3D8B-903A-F2FA8B5765AB}"/>
          </ac:picMkLst>
        </pc:picChg>
      </pc:sldChg>
      <pc:sldChg chg="addSp delSp modSp mod setBg modAnim modNotesTx">
        <pc:chgData name="Marianne Pennings - Nederpel" userId="97c4d2f4-88b5-4c83-8864-359d4f80abf8" providerId="ADAL" clId="{73554796-F00A-433B-8B37-298E095B7EC5}" dt="2025-03-11T15:53:15.492" v="12262"/>
        <pc:sldMkLst>
          <pc:docMk/>
          <pc:sldMk cId="2498579102" sldId="264"/>
        </pc:sldMkLst>
        <pc:spChg chg="add mod">
          <ac:chgData name="Marianne Pennings - Nederpel" userId="97c4d2f4-88b5-4c83-8864-359d4f80abf8" providerId="ADAL" clId="{73554796-F00A-433B-8B37-298E095B7EC5}" dt="2025-03-05T12:15:28.637" v="1293"/>
          <ac:spMkLst>
            <pc:docMk/>
            <pc:sldMk cId="2498579102" sldId="264"/>
            <ac:spMk id="4" creationId="{00000000-0000-0000-0000-000000000000}"/>
          </ac:spMkLst>
        </pc:spChg>
        <pc:spChg chg="add mod">
          <ac:chgData name="Marianne Pennings - Nederpel" userId="97c4d2f4-88b5-4c83-8864-359d4f80abf8" providerId="ADAL" clId="{73554796-F00A-433B-8B37-298E095B7EC5}" dt="2025-03-05T12:27:29.241" v="1386" actId="1076"/>
          <ac:spMkLst>
            <pc:docMk/>
            <pc:sldMk cId="2498579102" sldId="264"/>
            <ac:spMk id="7" creationId="{5471185D-E998-DAA0-1638-34DA6CD78A39}"/>
          </ac:spMkLst>
        </pc:spChg>
        <pc:spChg chg="add mod">
          <ac:chgData name="Marianne Pennings - Nederpel" userId="97c4d2f4-88b5-4c83-8864-359d4f80abf8" providerId="ADAL" clId="{73554796-F00A-433B-8B37-298E095B7EC5}" dt="2025-03-05T12:27:29.241" v="1386" actId="1076"/>
          <ac:spMkLst>
            <pc:docMk/>
            <pc:sldMk cId="2498579102" sldId="264"/>
            <ac:spMk id="8" creationId="{A1C12282-9E26-3A91-62F3-7E8640B15F6C}"/>
          </ac:spMkLst>
        </pc:spChg>
        <pc:spChg chg="add mod">
          <ac:chgData name="Marianne Pennings - Nederpel" userId="97c4d2f4-88b5-4c83-8864-359d4f80abf8" providerId="ADAL" clId="{73554796-F00A-433B-8B37-298E095B7EC5}" dt="2025-03-05T12:27:29.241" v="1386" actId="1076"/>
          <ac:spMkLst>
            <pc:docMk/>
            <pc:sldMk cId="2498579102" sldId="264"/>
            <ac:spMk id="10" creationId="{7C6B27CD-3512-3B8B-BC37-E8CF3F721AC8}"/>
          </ac:spMkLst>
        </pc:spChg>
        <pc:spChg chg="del">
          <ac:chgData name="Marianne Pennings - Nederpel" userId="97c4d2f4-88b5-4c83-8864-359d4f80abf8" providerId="ADAL" clId="{73554796-F00A-433B-8B37-298E095B7EC5}" dt="2025-03-05T12:15:34.021" v="1294" actId="478"/>
          <ac:spMkLst>
            <pc:docMk/>
            <pc:sldMk cId="2498579102" sldId="264"/>
            <ac:spMk id="30" creationId="{00000000-0000-0000-0000-000000000000}"/>
          </ac:spMkLst>
        </pc:spChg>
        <pc:spChg chg="del">
          <ac:chgData name="Marianne Pennings - Nederpel" userId="97c4d2f4-88b5-4c83-8864-359d4f80abf8" providerId="ADAL" clId="{73554796-F00A-433B-8B37-298E095B7EC5}" dt="2025-03-05T12:15:35.662" v="1295" actId="478"/>
          <ac:spMkLst>
            <pc:docMk/>
            <pc:sldMk cId="2498579102" sldId="264"/>
            <ac:spMk id="31" creationId="{00000000-0000-0000-0000-000000000000}"/>
          </ac:spMkLst>
        </pc:spChg>
        <pc:spChg chg="add mod">
          <ac:chgData name="Marianne Pennings - Nederpel" userId="97c4d2f4-88b5-4c83-8864-359d4f80abf8" providerId="ADAL" clId="{73554796-F00A-433B-8B37-298E095B7EC5}" dt="2025-03-05T12:15:28.637" v="1293"/>
          <ac:spMkLst>
            <pc:docMk/>
            <pc:sldMk cId="2498579102" sldId="264"/>
            <ac:spMk id="35" creationId="{5AB8820C-6E6B-EB40-4919-30878D99D9EC}"/>
          </ac:spMkLst>
        </pc:spChg>
        <pc:spChg chg="add mod">
          <ac:chgData name="Marianne Pennings - Nederpel" userId="97c4d2f4-88b5-4c83-8864-359d4f80abf8" providerId="ADAL" clId="{73554796-F00A-433B-8B37-298E095B7EC5}" dt="2025-03-05T12:15:28.637" v="1293"/>
          <ac:spMkLst>
            <pc:docMk/>
            <pc:sldMk cId="2498579102" sldId="264"/>
            <ac:spMk id="36" creationId="{B4F9849C-FEF0-41F6-2412-8E8C9EB8325C}"/>
          </ac:spMkLst>
        </pc:spChg>
        <pc:grpChg chg="del">
          <ac:chgData name="Marianne Pennings - Nederpel" userId="97c4d2f4-88b5-4c83-8864-359d4f80abf8" providerId="ADAL" clId="{73554796-F00A-433B-8B37-298E095B7EC5}" dt="2025-03-05T12:42:49.578" v="1700" actId="478"/>
          <ac:grpSpMkLst>
            <pc:docMk/>
            <pc:sldMk cId="2498579102" sldId="264"/>
            <ac:grpSpMk id="2" creationId="{00000000-0000-0000-0000-000000000000}"/>
          </ac:grpSpMkLst>
        </pc:grpChg>
        <pc:picChg chg="add mod">
          <ac:chgData name="Marianne Pennings - Nederpel" userId="97c4d2f4-88b5-4c83-8864-359d4f80abf8" providerId="ADAL" clId="{73554796-F00A-433B-8B37-298E095B7EC5}" dt="2025-03-05T12:22:49.476" v="1364" actId="1076"/>
          <ac:picMkLst>
            <pc:docMk/>
            <pc:sldMk cId="2498579102" sldId="264"/>
            <ac:picMk id="17" creationId="{34702C6E-8915-4CA1-6D29-0BDBC7C030D9}"/>
          </ac:picMkLst>
        </pc:picChg>
        <pc:picChg chg="add mod modCrop">
          <ac:chgData name="Marianne Pennings - Nederpel" userId="97c4d2f4-88b5-4c83-8864-359d4f80abf8" providerId="ADAL" clId="{73554796-F00A-433B-8B37-298E095B7EC5}" dt="2025-03-10T19:37:42.353" v="12045" actId="1076"/>
          <ac:picMkLst>
            <pc:docMk/>
            <pc:sldMk cId="2498579102" sldId="264"/>
            <ac:picMk id="19" creationId="{BBB6DFA7-F00D-4CCC-B9F2-EC292956CD63}"/>
          </ac:picMkLst>
        </pc:picChg>
        <pc:picChg chg="add mod">
          <ac:chgData name="Marianne Pennings - Nederpel" userId="97c4d2f4-88b5-4c83-8864-359d4f80abf8" providerId="ADAL" clId="{73554796-F00A-433B-8B37-298E095B7EC5}" dt="2025-03-05T12:42:01.176" v="1693" actId="14100"/>
          <ac:picMkLst>
            <pc:docMk/>
            <pc:sldMk cId="2498579102" sldId="264"/>
            <ac:picMk id="20" creationId="{F24B20B5-A03D-0289-09E1-0E7C228F3850}"/>
          </ac:picMkLst>
        </pc:picChg>
        <pc:picChg chg="add mod">
          <ac:chgData name="Marianne Pennings - Nederpel" userId="97c4d2f4-88b5-4c83-8864-359d4f80abf8" providerId="ADAL" clId="{73554796-F00A-433B-8B37-298E095B7EC5}" dt="2025-03-10T19:38:17.793" v="12049" actId="1076"/>
          <ac:picMkLst>
            <pc:docMk/>
            <pc:sldMk cId="2498579102" sldId="264"/>
            <ac:picMk id="21" creationId="{89E0FC3B-A55F-A5B7-9CB8-47E2AA7BF9DF}"/>
          </ac:picMkLst>
        </pc:picChg>
        <pc:picChg chg="add mod">
          <ac:chgData name="Marianne Pennings - Nederpel" userId="97c4d2f4-88b5-4c83-8864-359d4f80abf8" providerId="ADAL" clId="{73554796-F00A-433B-8B37-298E095B7EC5}" dt="2025-03-05T12:42:41.247" v="1699" actId="1076"/>
          <ac:picMkLst>
            <pc:docMk/>
            <pc:sldMk cId="2498579102" sldId="264"/>
            <ac:picMk id="22" creationId="{A1BC40AD-BC7C-BC2F-2AEA-F2128CD8F358}"/>
          </ac:picMkLst>
        </pc:picChg>
        <pc:cxnChg chg="add mod">
          <ac:chgData name="Marianne Pennings - Nederpel" userId="97c4d2f4-88b5-4c83-8864-359d4f80abf8" providerId="ADAL" clId="{73554796-F00A-433B-8B37-298E095B7EC5}" dt="2025-03-05T12:27:29.241" v="1386" actId="1076"/>
          <ac:cxnSpMkLst>
            <pc:docMk/>
            <pc:sldMk cId="2498579102" sldId="264"/>
            <ac:cxnSpMk id="11" creationId="{1C794015-5051-6AD3-3302-23BF7918BD3A}"/>
          </ac:cxnSpMkLst>
        </pc:cxnChg>
        <pc:cxnChg chg="add mod">
          <ac:chgData name="Marianne Pennings - Nederpel" userId="97c4d2f4-88b5-4c83-8864-359d4f80abf8" providerId="ADAL" clId="{73554796-F00A-433B-8B37-298E095B7EC5}" dt="2025-03-05T12:27:29.241" v="1386" actId="1076"/>
          <ac:cxnSpMkLst>
            <pc:docMk/>
            <pc:sldMk cId="2498579102" sldId="264"/>
            <ac:cxnSpMk id="12" creationId="{4E26FBC6-AA25-AECE-B224-D066A9BABCFB}"/>
          </ac:cxnSpMkLst>
        </pc:cxnChg>
        <pc:cxnChg chg="add mod">
          <ac:chgData name="Marianne Pennings - Nederpel" userId="97c4d2f4-88b5-4c83-8864-359d4f80abf8" providerId="ADAL" clId="{73554796-F00A-433B-8B37-298E095B7EC5}" dt="2025-03-05T12:15:28.637" v="1293"/>
          <ac:cxnSpMkLst>
            <pc:docMk/>
            <pc:sldMk cId="2498579102" sldId="264"/>
            <ac:cxnSpMk id="38" creationId="{F941B549-2FD8-0509-F017-C378F1E57755}"/>
          </ac:cxnSpMkLst>
        </pc:cxnChg>
        <pc:cxnChg chg="add mod">
          <ac:chgData name="Marianne Pennings - Nederpel" userId="97c4d2f4-88b5-4c83-8864-359d4f80abf8" providerId="ADAL" clId="{73554796-F00A-433B-8B37-298E095B7EC5}" dt="2025-03-05T12:15:28.637" v="1293"/>
          <ac:cxnSpMkLst>
            <pc:docMk/>
            <pc:sldMk cId="2498579102" sldId="264"/>
            <ac:cxnSpMk id="40" creationId="{1B20E14C-666F-97B3-F5B6-9BCA08A3A899}"/>
          </ac:cxnSpMkLst>
        </pc:cxnChg>
      </pc:sldChg>
      <pc:sldChg chg="addSp delSp modSp mod setBg modNotesTx">
        <pc:chgData name="Marianne Pennings - Nederpel" userId="97c4d2f4-88b5-4c83-8864-359d4f80abf8" providerId="ADAL" clId="{73554796-F00A-433B-8B37-298E095B7EC5}" dt="2025-03-11T15:53:27.098" v="12264"/>
        <pc:sldMkLst>
          <pc:docMk/>
          <pc:sldMk cId="1579973495" sldId="265"/>
        </pc:sldMkLst>
        <pc:spChg chg="del">
          <ac:chgData name="Marianne Pennings - Nederpel" userId="97c4d2f4-88b5-4c83-8864-359d4f80abf8" providerId="ADAL" clId="{73554796-F00A-433B-8B37-298E095B7EC5}" dt="2025-03-05T12:39:21.155" v="1669" actId="478"/>
          <ac:spMkLst>
            <pc:docMk/>
            <pc:sldMk cId="1579973495" sldId="265"/>
            <ac:spMk id="2" creationId="{DCBD443D-7A1A-0252-30A1-65633A707A95}"/>
          </ac:spMkLst>
        </pc:spChg>
        <pc:spChg chg="mod">
          <ac:chgData name="Marianne Pennings - Nederpel" userId="97c4d2f4-88b5-4c83-8864-359d4f80abf8" providerId="ADAL" clId="{73554796-F00A-433B-8B37-298E095B7EC5}" dt="2025-03-05T12:37:50.904" v="1648" actId="20577"/>
          <ac:spMkLst>
            <pc:docMk/>
            <pc:sldMk cId="1579973495" sldId="265"/>
            <ac:spMk id="4" creationId="{00000000-0000-0000-0000-000000000000}"/>
          </ac:spMkLst>
        </pc:spChg>
        <pc:spChg chg="mod">
          <ac:chgData name="Marianne Pennings - Nederpel" userId="97c4d2f4-88b5-4c83-8864-359d4f80abf8" providerId="ADAL" clId="{73554796-F00A-433B-8B37-298E095B7EC5}" dt="2025-03-05T12:37:42.337" v="1640" actId="1076"/>
          <ac:spMkLst>
            <pc:docMk/>
            <pc:sldMk cId="1579973495" sldId="265"/>
            <ac:spMk id="5" creationId="{00000000-0000-0000-0000-000000000000}"/>
          </ac:spMkLst>
        </pc:spChg>
        <pc:spChg chg="del">
          <ac:chgData name="Marianne Pennings - Nederpel" userId="97c4d2f4-88b5-4c83-8864-359d4f80abf8" providerId="ADAL" clId="{73554796-F00A-433B-8B37-298E095B7EC5}" dt="2025-03-05T12:39:21.155" v="1669" actId="478"/>
          <ac:spMkLst>
            <pc:docMk/>
            <pc:sldMk cId="1579973495" sldId="265"/>
            <ac:spMk id="12" creationId="{CE9836AA-42F0-B208-FAA2-2EEA4A65E629}"/>
          </ac:spMkLst>
        </pc:spChg>
        <pc:grpChg chg="del">
          <ac:chgData name="Marianne Pennings - Nederpel" userId="97c4d2f4-88b5-4c83-8864-359d4f80abf8" providerId="ADAL" clId="{73554796-F00A-433B-8B37-298E095B7EC5}" dt="2025-03-05T12:39:21.155" v="1669" actId="478"/>
          <ac:grpSpMkLst>
            <pc:docMk/>
            <pc:sldMk cId="1579973495" sldId="265"/>
            <ac:grpSpMk id="6" creationId="{00000000-0000-0000-0000-000000000000}"/>
          </ac:grpSpMkLst>
        </pc:grpChg>
        <pc:picChg chg="add mod">
          <ac:chgData name="Marianne Pennings - Nederpel" userId="97c4d2f4-88b5-4c83-8864-359d4f80abf8" providerId="ADAL" clId="{73554796-F00A-433B-8B37-298E095B7EC5}" dt="2025-03-05T12:39:24.060" v="1671" actId="1076"/>
          <ac:picMkLst>
            <pc:docMk/>
            <pc:sldMk cId="1579973495" sldId="265"/>
            <ac:picMk id="13" creationId="{9BA164F7-0EAE-A09F-0DA4-5D217B0F4C2F}"/>
          </ac:picMkLst>
        </pc:picChg>
        <pc:picChg chg="add mod">
          <ac:chgData name="Marianne Pennings - Nederpel" userId="97c4d2f4-88b5-4c83-8864-359d4f80abf8" providerId="ADAL" clId="{73554796-F00A-433B-8B37-298E095B7EC5}" dt="2025-03-05T14:22:18.842" v="4187" actId="14100"/>
          <ac:picMkLst>
            <pc:docMk/>
            <pc:sldMk cId="1579973495" sldId="265"/>
            <ac:picMk id="14" creationId="{DFC659D6-B3F2-C111-9C31-5A7EA59A0155}"/>
          </ac:picMkLst>
        </pc:picChg>
      </pc:sldChg>
      <pc:sldChg chg="addSp delSp modSp mod setBg modNotesTx">
        <pc:chgData name="Marianne Pennings - Nederpel" userId="97c4d2f4-88b5-4c83-8864-359d4f80abf8" providerId="ADAL" clId="{73554796-F00A-433B-8B37-298E095B7EC5}" dt="2025-03-11T15:53:38.004" v="12266"/>
        <pc:sldMkLst>
          <pc:docMk/>
          <pc:sldMk cId="1206694758" sldId="266"/>
        </pc:sldMkLst>
        <pc:spChg chg="del">
          <ac:chgData name="Marianne Pennings - Nederpel" userId="97c4d2f4-88b5-4c83-8864-359d4f80abf8" providerId="ADAL" clId="{73554796-F00A-433B-8B37-298E095B7EC5}" dt="2025-03-05T12:59:08.025" v="1744" actId="478"/>
          <ac:spMkLst>
            <pc:docMk/>
            <pc:sldMk cId="1206694758" sldId="266"/>
            <ac:spMk id="2" creationId="{97464C73-F791-DC93-0383-0C620A2704C2}"/>
          </ac:spMkLst>
        </pc:spChg>
        <pc:spChg chg="mod">
          <ac:chgData name="Marianne Pennings - Nederpel" userId="97c4d2f4-88b5-4c83-8864-359d4f80abf8" providerId="ADAL" clId="{73554796-F00A-433B-8B37-298E095B7EC5}" dt="2025-03-05T13:00:44.113" v="1813" actId="20577"/>
          <ac:spMkLst>
            <pc:docMk/>
            <pc:sldMk cId="1206694758" sldId="266"/>
            <ac:spMk id="4" creationId="{00000000-0000-0000-0000-000000000000}"/>
          </ac:spMkLst>
        </pc:spChg>
        <pc:spChg chg="mod">
          <ac:chgData name="Marianne Pennings - Nederpel" userId="97c4d2f4-88b5-4c83-8864-359d4f80abf8" providerId="ADAL" clId="{73554796-F00A-433B-8B37-298E095B7EC5}" dt="2025-03-05T13:00:20.459" v="1761" actId="1076"/>
          <ac:spMkLst>
            <pc:docMk/>
            <pc:sldMk cId="1206694758" sldId="266"/>
            <ac:spMk id="5" creationId="{00000000-0000-0000-0000-000000000000}"/>
          </ac:spMkLst>
        </pc:spChg>
        <pc:spChg chg="del">
          <ac:chgData name="Marianne Pennings - Nederpel" userId="97c4d2f4-88b5-4c83-8864-359d4f80abf8" providerId="ADAL" clId="{73554796-F00A-433B-8B37-298E095B7EC5}" dt="2025-03-05T12:59:08.025" v="1744" actId="478"/>
          <ac:spMkLst>
            <pc:docMk/>
            <pc:sldMk cId="1206694758" sldId="266"/>
            <ac:spMk id="6" creationId="{6AFD981B-4B03-5B7F-E9F1-3907E5FEDAE7}"/>
          </ac:spMkLst>
        </pc:spChg>
        <pc:grpChg chg="del">
          <ac:chgData name="Marianne Pennings - Nederpel" userId="97c4d2f4-88b5-4c83-8864-359d4f80abf8" providerId="ADAL" clId="{73554796-F00A-433B-8B37-298E095B7EC5}" dt="2025-03-05T13:00:02.836" v="1754" actId="478"/>
          <ac:grpSpMkLst>
            <pc:docMk/>
            <pc:sldMk cId="1206694758" sldId="266"/>
            <ac:grpSpMk id="12" creationId="{00000000-0000-0000-0000-000000000000}"/>
          </ac:grpSpMkLst>
        </pc:grpChg>
        <pc:picChg chg="add mod">
          <ac:chgData name="Marianne Pennings - Nederpel" userId="97c4d2f4-88b5-4c83-8864-359d4f80abf8" providerId="ADAL" clId="{73554796-F00A-433B-8B37-298E095B7EC5}" dt="2025-03-05T12:59:41.921" v="1751" actId="1076"/>
          <ac:picMkLst>
            <pc:docMk/>
            <pc:sldMk cId="1206694758" sldId="266"/>
            <ac:picMk id="7" creationId="{20B6F29A-D4C3-D450-7A12-25AB0C6E3D36}"/>
          </ac:picMkLst>
        </pc:picChg>
        <pc:picChg chg="add mod">
          <ac:chgData name="Marianne Pennings - Nederpel" userId="97c4d2f4-88b5-4c83-8864-359d4f80abf8" providerId="ADAL" clId="{73554796-F00A-433B-8B37-298E095B7EC5}" dt="2025-03-05T13:00:05.533" v="1756" actId="1076"/>
          <ac:picMkLst>
            <pc:docMk/>
            <pc:sldMk cId="1206694758" sldId="266"/>
            <ac:picMk id="8" creationId="{B646568D-A43B-6E92-7077-53AC64D39D20}"/>
          </ac:picMkLst>
        </pc:picChg>
      </pc:sldChg>
      <pc:sldChg chg="addSp delSp modSp mod setBg modNotesTx">
        <pc:chgData name="Marianne Pennings - Nederpel" userId="97c4d2f4-88b5-4c83-8864-359d4f80abf8" providerId="ADAL" clId="{73554796-F00A-433B-8B37-298E095B7EC5}" dt="2025-03-11T15:54:13.585" v="12270"/>
        <pc:sldMkLst>
          <pc:docMk/>
          <pc:sldMk cId="4226780212" sldId="267"/>
        </pc:sldMkLst>
        <pc:spChg chg="del">
          <ac:chgData name="Marianne Pennings - Nederpel" userId="97c4d2f4-88b5-4c83-8864-359d4f80abf8" providerId="ADAL" clId="{73554796-F00A-433B-8B37-298E095B7EC5}" dt="2025-03-05T13:12:18.679" v="2014" actId="478"/>
          <ac:spMkLst>
            <pc:docMk/>
            <pc:sldMk cId="4226780212" sldId="267"/>
            <ac:spMk id="2" creationId="{E777C6E7-6457-5CBB-3C6D-2CE7CE888FFB}"/>
          </ac:spMkLst>
        </pc:spChg>
        <pc:spChg chg="mod">
          <ac:chgData name="Marianne Pennings - Nederpel" userId="97c4d2f4-88b5-4c83-8864-359d4f80abf8" providerId="ADAL" clId="{73554796-F00A-433B-8B37-298E095B7EC5}" dt="2025-03-05T13:05:27.830" v="1955" actId="20577"/>
          <ac:spMkLst>
            <pc:docMk/>
            <pc:sldMk cId="4226780212" sldId="267"/>
            <ac:spMk id="4" creationId="{00000000-0000-0000-0000-000000000000}"/>
          </ac:spMkLst>
        </pc:spChg>
        <pc:spChg chg="mod">
          <ac:chgData name="Marianne Pennings - Nederpel" userId="97c4d2f4-88b5-4c83-8864-359d4f80abf8" providerId="ADAL" clId="{73554796-F00A-433B-8B37-298E095B7EC5}" dt="2025-03-05T13:01:07.801" v="1816" actId="1076"/>
          <ac:spMkLst>
            <pc:docMk/>
            <pc:sldMk cId="4226780212" sldId="267"/>
            <ac:spMk id="5" creationId="{00000000-0000-0000-0000-000000000000}"/>
          </ac:spMkLst>
        </pc:spChg>
        <pc:grpChg chg="del">
          <ac:chgData name="Marianne Pennings - Nederpel" userId="97c4d2f4-88b5-4c83-8864-359d4f80abf8" providerId="ADAL" clId="{73554796-F00A-433B-8B37-298E095B7EC5}" dt="2025-03-05T13:00:55.901" v="1814" actId="478"/>
          <ac:grpSpMkLst>
            <pc:docMk/>
            <pc:sldMk cId="4226780212" sldId="267"/>
            <ac:grpSpMk id="10" creationId="{00000000-0000-0000-0000-000000000000}"/>
          </ac:grpSpMkLst>
        </pc:grpChg>
        <pc:picChg chg="add del mod">
          <ac:chgData name="Marianne Pennings - Nederpel" userId="97c4d2f4-88b5-4c83-8864-359d4f80abf8" providerId="ADAL" clId="{73554796-F00A-433B-8B37-298E095B7EC5}" dt="2025-03-05T11:56:53.520" v="1076" actId="478"/>
          <ac:picMkLst>
            <pc:docMk/>
            <pc:sldMk cId="4226780212" sldId="267"/>
            <ac:picMk id="7" creationId="{AA8013A7-EE69-A2B2-24A3-D64ABEFD1214}"/>
          </ac:picMkLst>
        </pc:picChg>
        <pc:picChg chg="add mod">
          <ac:chgData name="Marianne Pennings - Nederpel" userId="97c4d2f4-88b5-4c83-8864-359d4f80abf8" providerId="ADAL" clId="{73554796-F00A-433B-8B37-298E095B7EC5}" dt="2025-03-05T13:01:37.784" v="1829" actId="1076"/>
          <ac:picMkLst>
            <pc:docMk/>
            <pc:sldMk cId="4226780212" sldId="267"/>
            <ac:picMk id="8" creationId="{072A1485-23FE-FF8C-AB4F-994C9015F5EF}"/>
          </ac:picMkLst>
        </pc:picChg>
        <pc:picChg chg="add mod">
          <ac:chgData name="Marianne Pennings - Nederpel" userId="97c4d2f4-88b5-4c83-8864-359d4f80abf8" providerId="ADAL" clId="{73554796-F00A-433B-8B37-298E095B7EC5}" dt="2025-03-05T13:04:45.089" v="1871" actId="1076"/>
          <ac:picMkLst>
            <pc:docMk/>
            <pc:sldMk cId="4226780212" sldId="267"/>
            <ac:picMk id="9" creationId="{AD6B78D2-CB7C-38C0-F210-9401EFD50333}"/>
          </ac:picMkLst>
        </pc:picChg>
      </pc:sldChg>
      <pc:sldChg chg="addSp delSp modSp mod setBg modNotesTx">
        <pc:chgData name="Marianne Pennings - Nederpel" userId="97c4d2f4-88b5-4c83-8864-359d4f80abf8" providerId="ADAL" clId="{73554796-F00A-433B-8B37-298E095B7EC5}" dt="2025-03-11T15:54:23.212" v="12272"/>
        <pc:sldMkLst>
          <pc:docMk/>
          <pc:sldMk cId="3714090428" sldId="268"/>
        </pc:sldMkLst>
        <pc:spChg chg="mod">
          <ac:chgData name="Marianne Pennings - Nederpel" userId="97c4d2f4-88b5-4c83-8864-359d4f80abf8" providerId="ADAL" clId="{73554796-F00A-433B-8B37-298E095B7EC5}" dt="2025-03-05T14:26:49.398" v="4775" actId="20577"/>
          <ac:spMkLst>
            <pc:docMk/>
            <pc:sldMk cId="3714090428" sldId="268"/>
            <ac:spMk id="4" creationId="{00000000-0000-0000-0000-000000000000}"/>
          </ac:spMkLst>
        </pc:spChg>
        <pc:spChg chg="mod">
          <ac:chgData name="Marianne Pennings - Nederpel" userId="97c4d2f4-88b5-4c83-8864-359d4f80abf8" providerId="ADAL" clId="{73554796-F00A-433B-8B37-298E095B7EC5}" dt="2025-03-05T13:09:10.578" v="1969" actId="688"/>
          <ac:spMkLst>
            <pc:docMk/>
            <pc:sldMk cId="3714090428" sldId="268"/>
            <ac:spMk id="5" creationId="{00000000-0000-0000-0000-000000000000}"/>
          </ac:spMkLst>
        </pc:spChg>
        <pc:grpChg chg="del">
          <ac:chgData name="Marianne Pennings - Nederpel" userId="97c4d2f4-88b5-4c83-8864-359d4f80abf8" providerId="ADAL" clId="{73554796-F00A-433B-8B37-298E095B7EC5}" dt="2025-03-05T13:07:45.370" v="1958" actId="478"/>
          <ac:grpSpMkLst>
            <pc:docMk/>
            <pc:sldMk cId="3714090428" sldId="268"/>
            <ac:grpSpMk id="2" creationId="{FC9058DB-CD09-4CA7-47FB-6A2A296A9A55}"/>
          </ac:grpSpMkLst>
        </pc:grpChg>
        <pc:picChg chg="add mod">
          <ac:chgData name="Marianne Pennings - Nederpel" userId="97c4d2f4-88b5-4c83-8864-359d4f80abf8" providerId="ADAL" clId="{73554796-F00A-433B-8B37-298E095B7EC5}" dt="2025-03-05T13:07:49.011" v="1959" actId="1076"/>
          <ac:picMkLst>
            <pc:docMk/>
            <pc:sldMk cId="3714090428" sldId="268"/>
            <ac:picMk id="10" creationId="{4707B5E3-828E-E44C-9820-AA1176F6AB6C}"/>
          </ac:picMkLst>
        </pc:picChg>
        <pc:picChg chg="add mod">
          <ac:chgData name="Marianne Pennings - Nederpel" userId="97c4d2f4-88b5-4c83-8864-359d4f80abf8" providerId="ADAL" clId="{73554796-F00A-433B-8B37-298E095B7EC5}" dt="2025-03-05T13:09:00.149" v="1968" actId="14100"/>
          <ac:picMkLst>
            <pc:docMk/>
            <pc:sldMk cId="3714090428" sldId="268"/>
            <ac:picMk id="11" creationId="{E0C30AE4-E382-ACE4-043B-D49AAA4B3728}"/>
          </ac:picMkLst>
        </pc:picChg>
      </pc:sldChg>
      <pc:sldChg chg="addSp delSp modSp mod setBg modAnim modNotesTx">
        <pc:chgData name="Marianne Pennings - Nederpel" userId="97c4d2f4-88b5-4c83-8864-359d4f80abf8" providerId="ADAL" clId="{73554796-F00A-433B-8B37-298E095B7EC5}" dt="2025-03-11T15:59:11.927" v="12312"/>
        <pc:sldMkLst>
          <pc:docMk/>
          <pc:sldMk cId="4188766810" sldId="269"/>
        </pc:sldMkLst>
        <pc:spChg chg="mod">
          <ac:chgData name="Marianne Pennings - Nederpel" userId="97c4d2f4-88b5-4c83-8864-359d4f80abf8" providerId="ADAL" clId="{73554796-F00A-433B-8B37-298E095B7EC5}" dt="2025-03-10T19:08:55.248" v="10360" actId="20577"/>
          <ac:spMkLst>
            <pc:docMk/>
            <pc:sldMk cId="4188766810" sldId="269"/>
            <ac:spMk id="16" creationId="{00000000-0000-0000-0000-000000000000}"/>
          </ac:spMkLst>
        </pc:spChg>
        <pc:spChg chg="mod">
          <ac:chgData name="Marianne Pennings - Nederpel" userId="97c4d2f4-88b5-4c83-8864-359d4f80abf8" providerId="ADAL" clId="{73554796-F00A-433B-8B37-298E095B7EC5}" dt="2025-03-10T19:02:58.080" v="10187" actId="688"/>
          <ac:spMkLst>
            <pc:docMk/>
            <pc:sldMk cId="4188766810" sldId="269"/>
            <ac:spMk id="17" creationId="{00000000-0000-0000-0000-000000000000}"/>
          </ac:spMkLst>
        </pc:spChg>
        <pc:picChg chg="del">
          <ac:chgData name="Marianne Pennings - Nederpel" userId="97c4d2f4-88b5-4c83-8864-359d4f80abf8" providerId="ADAL" clId="{73554796-F00A-433B-8B37-298E095B7EC5}" dt="2025-03-10T19:03:45.790" v="10273" actId="478"/>
          <ac:picMkLst>
            <pc:docMk/>
            <pc:sldMk cId="4188766810" sldId="269"/>
            <ac:picMk id="2" creationId="{3A2F1767-E949-5CE5-D582-97A5D88851EE}"/>
          </ac:picMkLst>
        </pc:picChg>
        <pc:picChg chg="add mod">
          <ac:chgData name="Marianne Pennings - Nederpel" userId="97c4d2f4-88b5-4c83-8864-359d4f80abf8" providerId="ADAL" clId="{73554796-F00A-433B-8B37-298E095B7EC5}" dt="2025-03-10T19:05:34.369" v="10287" actId="1076"/>
          <ac:picMkLst>
            <pc:docMk/>
            <pc:sldMk cId="4188766810" sldId="269"/>
            <ac:picMk id="4" creationId="{DC32D704-B1CA-B8BE-54F7-65931F02152D}"/>
          </ac:picMkLst>
        </pc:picChg>
      </pc:sldChg>
      <pc:sldChg chg="addSp delSp modSp mod setBg modNotesTx">
        <pc:chgData name="Marianne Pennings - Nederpel" userId="97c4d2f4-88b5-4c83-8864-359d4f80abf8" providerId="ADAL" clId="{73554796-F00A-433B-8B37-298E095B7EC5}" dt="2025-03-11T15:54:36.981" v="12274"/>
        <pc:sldMkLst>
          <pc:docMk/>
          <pc:sldMk cId="2882210141" sldId="270"/>
        </pc:sldMkLst>
        <pc:spChg chg="del">
          <ac:chgData name="Marianne Pennings - Nederpel" userId="97c4d2f4-88b5-4c83-8864-359d4f80abf8" providerId="ADAL" clId="{73554796-F00A-433B-8B37-298E095B7EC5}" dt="2025-03-05T13:09:17.304" v="1970" actId="478"/>
          <ac:spMkLst>
            <pc:docMk/>
            <pc:sldMk cId="2882210141" sldId="270"/>
            <ac:spMk id="2" creationId="{8BF846DA-A555-D2FC-4F35-5E82BD4E799C}"/>
          </ac:spMkLst>
        </pc:spChg>
        <pc:spChg chg="mod">
          <ac:chgData name="Marianne Pennings - Nederpel" userId="97c4d2f4-88b5-4c83-8864-359d4f80abf8" providerId="ADAL" clId="{73554796-F00A-433B-8B37-298E095B7EC5}" dt="2025-03-05T14:28:10.856" v="4916" actId="20577"/>
          <ac:spMkLst>
            <pc:docMk/>
            <pc:sldMk cId="2882210141" sldId="270"/>
            <ac:spMk id="4" creationId="{00000000-0000-0000-0000-000000000000}"/>
          </ac:spMkLst>
        </pc:spChg>
        <pc:grpChg chg="del">
          <ac:chgData name="Marianne Pennings - Nederpel" userId="97c4d2f4-88b5-4c83-8864-359d4f80abf8" providerId="ADAL" clId="{73554796-F00A-433B-8B37-298E095B7EC5}" dt="2025-03-05T13:09:31.538" v="1973" actId="478"/>
          <ac:grpSpMkLst>
            <pc:docMk/>
            <pc:sldMk cId="2882210141" sldId="270"/>
            <ac:grpSpMk id="12" creationId="{00000000-0000-0000-0000-000000000000}"/>
          </ac:grpSpMkLst>
        </pc:grpChg>
        <pc:picChg chg="add mod">
          <ac:chgData name="Marianne Pennings - Nederpel" userId="97c4d2f4-88b5-4c83-8864-359d4f80abf8" providerId="ADAL" clId="{73554796-F00A-433B-8B37-298E095B7EC5}" dt="2025-03-05T13:09:38.096" v="1976" actId="1076"/>
          <ac:picMkLst>
            <pc:docMk/>
            <pc:sldMk cId="2882210141" sldId="270"/>
            <ac:picMk id="6" creationId="{5872A7F9-5A8A-C798-9380-5BFCF29ED1DC}"/>
          </ac:picMkLst>
        </pc:picChg>
        <pc:picChg chg="add mod">
          <ac:chgData name="Marianne Pennings - Nederpel" userId="97c4d2f4-88b5-4c83-8864-359d4f80abf8" providerId="ADAL" clId="{73554796-F00A-433B-8B37-298E095B7EC5}" dt="2025-03-05T13:10:06.827" v="1981" actId="1037"/>
          <ac:picMkLst>
            <pc:docMk/>
            <pc:sldMk cId="2882210141" sldId="270"/>
            <ac:picMk id="7" creationId="{7F01EFF8-2F38-F3DC-8C64-CFA2EE229280}"/>
          </ac:picMkLst>
        </pc:picChg>
      </pc:sldChg>
      <pc:sldChg chg="addSp delSp modSp mod setBg delAnim modAnim modNotesTx">
        <pc:chgData name="Marianne Pennings - Nederpel" userId="97c4d2f4-88b5-4c83-8864-359d4f80abf8" providerId="ADAL" clId="{73554796-F00A-433B-8B37-298E095B7EC5}" dt="2025-03-11T15:54:47.327" v="12276"/>
        <pc:sldMkLst>
          <pc:docMk/>
          <pc:sldMk cId="1858573537" sldId="271"/>
        </pc:sldMkLst>
        <pc:spChg chg="del">
          <ac:chgData name="Marianne Pennings - Nederpel" userId="97c4d2f4-88b5-4c83-8864-359d4f80abf8" providerId="ADAL" clId="{73554796-F00A-433B-8B37-298E095B7EC5}" dt="2025-03-05T13:10:16.925" v="1982" actId="478"/>
          <ac:spMkLst>
            <pc:docMk/>
            <pc:sldMk cId="1858573537" sldId="271"/>
            <ac:spMk id="2" creationId="{5C11551C-9D18-4035-D288-14BDA4C35BBF}"/>
          </ac:spMkLst>
        </pc:spChg>
        <pc:spChg chg="mod">
          <ac:chgData name="Marianne Pennings - Nederpel" userId="97c4d2f4-88b5-4c83-8864-359d4f80abf8" providerId="ADAL" clId="{73554796-F00A-433B-8B37-298E095B7EC5}" dt="2025-03-05T14:28:51.787" v="4989" actId="20577"/>
          <ac:spMkLst>
            <pc:docMk/>
            <pc:sldMk cId="1858573537" sldId="271"/>
            <ac:spMk id="4" creationId="{00000000-0000-0000-0000-000000000000}"/>
          </ac:spMkLst>
        </pc:spChg>
        <pc:spChg chg="del">
          <ac:chgData name="Marianne Pennings - Nederpel" userId="97c4d2f4-88b5-4c83-8864-359d4f80abf8" providerId="ADAL" clId="{73554796-F00A-433B-8B37-298E095B7EC5}" dt="2025-03-05T13:10:16.925" v="1982" actId="478"/>
          <ac:spMkLst>
            <pc:docMk/>
            <pc:sldMk cId="1858573537" sldId="271"/>
            <ac:spMk id="10" creationId="{12E807A1-CEDA-BEAB-EB6F-B582C2B3747C}"/>
          </ac:spMkLst>
        </pc:spChg>
        <pc:spChg chg="mod">
          <ac:chgData name="Marianne Pennings - Nederpel" userId="97c4d2f4-88b5-4c83-8864-359d4f80abf8" providerId="ADAL" clId="{73554796-F00A-433B-8B37-298E095B7EC5}" dt="2025-03-05T13:34:45.744" v="2113" actId="688"/>
          <ac:spMkLst>
            <pc:docMk/>
            <pc:sldMk cId="1858573537" sldId="271"/>
            <ac:spMk id="11" creationId="{3AD799F7-ECCE-A19C-DA10-F286B2EB7930}"/>
          </ac:spMkLst>
        </pc:spChg>
        <pc:spChg chg="add del mod">
          <ac:chgData name="Marianne Pennings - Nederpel" userId="97c4d2f4-88b5-4c83-8864-359d4f80abf8" providerId="ADAL" clId="{73554796-F00A-433B-8B37-298E095B7EC5}" dt="2025-03-05T14:45:07.023" v="5347" actId="478"/>
          <ac:spMkLst>
            <pc:docMk/>
            <pc:sldMk cId="1858573537" sldId="271"/>
            <ac:spMk id="33" creationId="{0B502412-D239-AFFE-E813-72D258B288C8}"/>
          </ac:spMkLst>
        </pc:spChg>
        <pc:grpChg chg="del">
          <ac:chgData name="Marianne Pennings - Nederpel" userId="97c4d2f4-88b5-4c83-8864-359d4f80abf8" providerId="ADAL" clId="{73554796-F00A-433B-8B37-298E095B7EC5}" dt="2025-03-05T13:10:16.925" v="1982" actId="478"/>
          <ac:grpSpMkLst>
            <pc:docMk/>
            <pc:sldMk cId="1858573537" sldId="271"/>
            <ac:grpSpMk id="5" creationId="{00000000-0000-0000-0000-000000000000}"/>
          </ac:grpSpMkLst>
        </pc:grpChg>
        <pc:grpChg chg="add mod">
          <ac:chgData name="Marianne Pennings - Nederpel" userId="97c4d2f4-88b5-4c83-8864-359d4f80abf8" providerId="ADAL" clId="{73554796-F00A-433B-8B37-298E095B7EC5}" dt="2025-03-05T14:39:17.446" v="5276" actId="164"/>
          <ac:grpSpMkLst>
            <pc:docMk/>
            <pc:sldMk cId="1858573537" sldId="271"/>
            <ac:grpSpMk id="32" creationId="{6B3B222B-F68B-CF26-D8D2-955A197DEA4B}"/>
          </ac:grpSpMkLst>
        </pc:grpChg>
        <pc:picChg chg="add mod">
          <ac:chgData name="Marianne Pennings - Nederpel" userId="97c4d2f4-88b5-4c83-8864-359d4f80abf8" providerId="ADAL" clId="{73554796-F00A-433B-8B37-298E095B7EC5}" dt="2025-03-05T14:36:32.339" v="5207" actId="14100"/>
          <ac:picMkLst>
            <pc:docMk/>
            <pc:sldMk cId="1858573537" sldId="271"/>
            <ac:picMk id="12" creationId="{FA8FE1A4-5811-BC28-8DD0-9E59C73DCA26}"/>
          </ac:picMkLst>
        </pc:picChg>
        <pc:picChg chg="add mod ord">
          <ac:chgData name="Marianne Pennings - Nederpel" userId="97c4d2f4-88b5-4c83-8864-359d4f80abf8" providerId="ADAL" clId="{73554796-F00A-433B-8B37-298E095B7EC5}" dt="2025-03-05T14:32:03.529" v="5090" actId="166"/>
          <ac:picMkLst>
            <pc:docMk/>
            <pc:sldMk cId="1858573537" sldId="271"/>
            <ac:picMk id="13" creationId="{D7FCAC57-65CD-7DDB-E988-75B0B2B7F827}"/>
          </ac:picMkLst>
        </pc:picChg>
        <pc:picChg chg="add mod">
          <ac:chgData name="Marianne Pennings - Nederpel" userId="97c4d2f4-88b5-4c83-8864-359d4f80abf8" providerId="ADAL" clId="{73554796-F00A-433B-8B37-298E095B7EC5}" dt="2025-03-05T14:32:07.686" v="5091" actId="1076"/>
          <ac:picMkLst>
            <pc:docMk/>
            <pc:sldMk cId="1858573537" sldId="271"/>
            <ac:picMk id="14" creationId="{1BE21EDC-C7C6-4E29-BAA5-FDDCD28DEC51}"/>
          </ac:picMkLst>
        </pc:picChg>
        <pc:picChg chg="add del mod">
          <ac:chgData name="Marianne Pennings - Nederpel" userId="97c4d2f4-88b5-4c83-8864-359d4f80abf8" providerId="ADAL" clId="{73554796-F00A-433B-8B37-298E095B7EC5}" dt="2025-03-05T14:30:11.953" v="5068" actId="478"/>
          <ac:picMkLst>
            <pc:docMk/>
            <pc:sldMk cId="1858573537" sldId="271"/>
            <ac:picMk id="15" creationId="{89CA9089-4F11-0F53-24AE-F8CA708AFE80}"/>
          </ac:picMkLst>
        </pc:picChg>
        <pc:picChg chg="add del mod">
          <ac:chgData name="Marianne Pennings - Nederpel" userId="97c4d2f4-88b5-4c83-8864-359d4f80abf8" providerId="ADAL" clId="{73554796-F00A-433B-8B37-298E095B7EC5}" dt="2025-03-05T14:30:27.888" v="5074" actId="478"/>
          <ac:picMkLst>
            <pc:docMk/>
            <pc:sldMk cId="1858573537" sldId="271"/>
            <ac:picMk id="16" creationId="{0BE7947F-7B8B-43DA-1D0F-6F895C2BBB07}"/>
          </ac:picMkLst>
        </pc:picChg>
        <pc:picChg chg="add mod ord">
          <ac:chgData name="Marianne Pennings - Nederpel" userId="97c4d2f4-88b5-4c83-8864-359d4f80abf8" providerId="ADAL" clId="{73554796-F00A-433B-8B37-298E095B7EC5}" dt="2025-03-05T14:36:28.824" v="5206" actId="1038"/>
          <ac:picMkLst>
            <pc:docMk/>
            <pc:sldMk cId="1858573537" sldId="271"/>
            <ac:picMk id="17" creationId="{76ECE78C-9A44-7BDD-76D4-89151144D558}"/>
          </ac:picMkLst>
        </pc:picChg>
        <pc:picChg chg="add mod">
          <ac:chgData name="Marianne Pennings - Nederpel" userId="97c4d2f4-88b5-4c83-8864-359d4f80abf8" providerId="ADAL" clId="{73554796-F00A-433B-8B37-298E095B7EC5}" dt="2025-03-05T14:33:44.002" v="5123" actId="1076"/>
          <ac:picMkLst>
            <pc:docMk/>
            <pc:sldMk cId="1858573537" sldId="271"/>
            <ac:picMk id="18" creationId="{52605301-C101-C5C9-52AE-4563BC96C6BA}"/>
          </ac:picMkLst>
        </pc:picChg>
        <pc:picChg chg="add mod">
          <ac:chgData name="Marianne Pennings - Nederpel" userId="97c4d2f4-88b5-4c83-8864-359d4f80abf8" providerId="ADAL" clId="{73554796-F00A-433B-8B37-298E095B7EC5}" dt="2025-03-05T14:33:44.002" v="5123" actId="1076"/>
          <ac:picMkLst>
            <pc:docMk/>
            <pc:sldMk cId="1858573537" sldId="271"/>
            <ac:picMk id="19" creationId="{0AFD9940-C3C8-83A6-9899-C78C9D8B428F}"/>
          </ac:picMkLst>
        </pc:picChg>
        <pc:picChg chg="add mod">
          <ac:chgData name="Marianne Pennings - Nederpel" userId="97c4d2f4-88b5-4c83-8864-359d4f80abf8" providerId="ADAL" clId="{73554796-F00A-433B-8B37-298E095B7EC5}" dt="2025-03-05T14:34:27.406" v="5148" actId="1076"/>
          <ac:picMkLst>
            <pc:docMk/>
            <pc:sldMk cId="1858573537" sldId="271"/>
            <ac:picMk id="20" creationId="{31B364EB-B67D-DA4C-2EEB-8A5C043D5638}"/>
          </ac:picMkLst>
        </pc:picChg>
        <pc:picChg chg="add mod">
          <ac:chgData name="Marianne Pennings - Nederpel" userId="97c4d2f4-88b5-4c83-8864-359d4f80abf8" providerId="ADAL" clId="{73554796-F00A-433B-8B37-298E095B7EC5}" dt="2025-03-05T14:34:27.406" v="5148" actId="1076"/>
          <ac:picMkLst>
            <pc:docMk/>
            <pc:sldMk cId="1858573537" sldId="271"/>
            <ac:picMk id="21" creationId="{9E4C1F85-EE9F-F73D-414E-D7D050D5DFFE}"/>
          </ac:picMkLst>
        </pc:picChg>
        <pc:cxnChg chg="add mod">
          <ac:chgData name="Marianne Pennings - Nederpel" userId="97c4d2f4-88b5-4c83-8864-359d4f80abf8" providerId="ADAL" clId="{73554796-F00A-433B-8B37-298E095B7EC5}" dt="2025-03-05T14:39:17.446" v="5276" actId="164"/>
          <ac:cxnSpMkLst>
            <pc:docMk/>
            <pc:sldMk cId="1858573537" sldId="271"/>
            <ac:cxnSpMk id="23" creationId="{977959FC-96D2-CB50-B29B-D59DC9E7194C}"/>
          </ac:cxnSpMkLst>
        </pc:cxnChg>
        <pc:cxnChg chg="add mod">
          <ac:chgData name="Marianne Pennings - Nederpel" userId="97c4d2f4-88b5-4c83-8864-359d4f80abf8" providerId="ADAL" clId="{73554796-F00A-433B-8B37-298E095B7EC5}" dt="2025-03-05T14:39:17.446" v="5276" actId="164"/>
          <ac:cxnSpMkLst>
            <pc:docMk/>
            <pc:sldMk cId="1858573537" sldId="271"/>
            <ac:cxnSpMk id="24" creationId="{DE7D9669-3C42-45EC-8AFE-44559A8EDF35}"/>
          </ac:cxnSpMkLst>
        </pc:cxnChg>
        <pc:cxnChg chg="add mod">
          <ac:chgData name="Marianne Pennings - Nederpel" userId="97c4d2f4-88b5-4c83-8864-359d4f80abf8" providerId="ADAL" clId="{73554796-F00A-433B-8B37-298E095B7EC5}" dt="2025-03-05T14:39:17.446" v="5276" actId="164"/>
          <ac:cxnSpMkLst>
            <pc:docMk/>
            <pc:sldMk cId="1858573537" sldId="271"/>
            <ac:cxnSpMk id="28" creationId="{7ADE98C7-A1C0-B48B-917E-D597CDD785A7}"/>
          </ac:cxnSpMkLst>
        </pc:cxnChg>
      </pc:sldChg>
      <pc:sldChg chg="addSp delSp modSp mod setBg modNotesTx">
        <pc:chgData name="Marianne Pennings - Nederpel" userId="97c4d2f4-88b5-4c83-8864-359d4f80abf8" providerId="ADAL" clId="{73554796-F00A-433B-8B37-298E095B7EC5}" dt="2025-03-11T15:55:08.323" v="12278"/>
        <pc:sldMkLst>
          <pc:docMk/>
          <pc:sldMk cId="3942146896" sldId="272"/>
        </pc:sldMkLst>
        <pc:spChg chg="del">
          <ac:chgData name="Marianne Pennings - Nederpel" userId="97c4d2f4-88b5-4c83-8864-359d4f80abf8" providerId="ADAL" clId="{73554796-F00A-433B-8B37-298E095B7EC5}" dt="2025-03-05T13:10:27.973" v="1983" actId="478"/>
          <ac:spMkLst>
            <pc:docMk/>
            <pc:sldMk cId="3942146896" sldId="272"/>
            <ac:spMk id="2" creationId="{B8ACD7FF-89FD-AF4A-2B41-5DEF512341C6}"/>
          </ac:spMkLst>
        </pc:spChg>
        <pc:spChg chg="mod">
          <ac:chgData name="Marianne Pennings - Nederpel" userId="97c4d2f4-88b5-4c83-8864-359d4f80abf8" providerId="ADAL" clId="{73554796-F00A-433B-8B37-298E095B7EC5}" dt="2025-03-05T14:49:00.054" v="5683" actId="113"/>
          <ac:spMkLst>
            <pc:docMk/>
            <pc:sldMk cId="3942146896" sldId="272"/>
            <ac:spMk id="4" creationId="{00000000-0000-0000-0000-000000000000}"/>
          </ac:spMkLst>
        </pc:spChg>
        <pc:grpChg chg="del">
          <ac:chgData name="Marianne Pennings - Nederpel" userId="97c4d2f4-88b5-4c83-8864-359d4f80abf8" providerId="ADAL" clId="{73554796-F00A-433B-8B37-298E095B7EC5}" dt="2025-03-05T13:10:27.973" v="1983" actId="478"/>
          <ac:grpSpMkLst>
            <pc:docMk/>
            <pc:sldMk cId="3942146896" sldId="272"/>
            <ac:grpSpMk id="6" creationId="{00000000-0000-0000-0000-000000000000}"/>
          </ac:grpSpMkLst>
        </pc:grpChg>
        <pc:grpChg chg="mod">
          <ac:chgData name="Marianne Pennings - Nederpel" userId="97c4d2f4-88b5-4c83-8864-359d4f80abf8" providerId="ADAL" clId="{73554796-F00A-433B-8B37-298E095B7EC5}" dt="2025-03-05T14:49:55.508" v="5767" actId="1076"/>
          <ac:grpSpMkLst>
            <pc:docMk/>
            <pc:sldMk cId="3942146896" sldId="272"/>
            <ac:grpSpMk id="12" creationId="{00000000-0000-0000-0000-000000000000}"/>
          </ac:grpSpMkLst>
        </pc:grpChg>
        <pc:picChg chg="add mod">
          <ac:chgData name="Marianne Pennings - Nederpel" userId="97c4d2f4-88b5-4c83-8864-359d4f80abf8" providerId="ADAL" clId="{73554796-F00A-433B-8B37-298E095B7EC5}" dt="2025-03-05T13:37:22.731" v="2171" actId="1076"/>
          <ac:picMkLst>
            <pc:docMk/>
            <pc:sldMk cId="3942146896" sldId="272"/>
            <ac:picMk id="13" creationId="{3DC269FC-0B91-0063-DC51-17009A9DF1E1}"/>
          </ac:picMkLst>
        </pc:picChg>
        <pc:picChg chg="add mod">
          <ac:chgData name="Marianne Pennings - Nederpel" userId="97c4d2f4-88b5-4c83-8864-359d4f80abf8" providerId="ADAL" clId="{73554796-F00A-433B-8B37-298E095B7EC5}" dt="2025-03-05T13:37:56.746" v="2183" actId="1037"/>
          <ac:picMkLst>
            <pc:docMk/>
            <pc:sldMk cId="3942146896" sldId="272"/>
            <ac:picMk id="14" creationId="{25BC667B-8F21-CA00-D7B6-2708FF18F8BC}"/>
          </ac:picMkLst>
        </pc:picChg>
      </pc:sldChg>
      <pc:sldChg chg="addSp delSp modSp mod setBg modNotesTx">
        <pc:chgData name="Marianne Pennings - Nederpel" userId="97c4d2f4-88b5-4c83-8864-359d4f80abf8" providerId="ADAL" clId="{73554796-F00A-433B-8B37-298E095B7EC5}" dt="2025-03-11T15:55:17.253" v="12280"/>
        <pc:sldMkLst>
          <pc:docMk/>
          <pc:sldMk cId="2283563685" sldId="273"/>
        </pc:sldMkLst>
        <pc:spChg chg="mod">
          <ac:chgData name="Marianne Pennings - Nederpel" userId="97c4d2f4-88b5-4c83-8864-359d4f80abf8" providerId="ADAL" clId="{73554796-F00A-433B-8B37-298E095B7EC5}" dt="2025-03-05T14:52:12.136" v="5925" actId="20577"/>
          <ac:spMkLst>
            <pc:docMk/>
            <pc:sldMk cId="2283563685" sldId="273"/>
            <ac:spMk id="5" creationId="{00000000-0000-0000-0000-000000000000}"/>
          </ac:spMkLst>
        </pc:spChg>
        <pc:spChg chg="mod">
          <ac:chgData name="Marianne Pennings - Nederpel" userId="97c4d2f4-88b5-4c83-8864-359d4f80abf8" providerId="ADAL" clId="{73554796-F00A-433B-8B37-298E095B7EC5}" dt="2025-03-05T14:50:16.545" v="5806" actId="1076"/>
          <ac:spMkLst>
            <pc:docMk/>
            <pc:sldMk cId="2283563685" sldId="273"/>
            <ac:spMk id="6" creationId="{00000000-0000-0000-0000-000000000000}"/>
          </ac:spMkLst>
        </pc:spChg>
        <pc:spChg chg="add mod">
          <ac:chgData name="Marianne Pennings - Nederpel" userId="97c4d2f4-88b5-4c83-8864-359d4f80abf8" providerId="ADAL" clId="{73554796-F00A-433B-8B37-298E095B7EC5}" dt="2025-03-05T14:50:27.729" v="5810" actId="1076"/>
          <ac:spMkLst>
            <pc:docMk/>
            <pc:sldMk cId="2283563685" sldId="273"/>
            <ac:spMk id="16" creationId="{98A3573C-B920-B9DE-8E73-C953F40EED92}"/>
          </ac:spMkLst>
        </pc:spChg>
        <pc:grpChg chg="del">
          <ac:chgData name="Marianne Pennings - Nederpel" userId="97c4d2f4-88b5-4c83-8864-359d4f80abf8" providerId="ADAL" clId="{73554796-F00A-433B-8B37-298E095B7EC5}" dt="2025-03-05T13:10:34.046" v="1986" actId="478"/>
          <ac:grpSpMkLst>
            <pc:docMk/>
            <pc:sldMk cId="2283563685" sldId="273"/>
            <ac:grpSpMk id="7" creationId="{00000000-0000-0000-0000-000000000000}"/>
          </ac:grpSpMkLst>
        </pc:grpChg>
        <pc:picChg chg="add mod">
          <ac:chgData name="Marianne Pennings - Nederpel" userId="97c4d2f4-88b5-4c83-8864-359d4f80abf8" providerId="ADAL" clId="{73554796-F00A-433B-8B37-298E095B7EC5}" dt="2025-03-05T13:38:33.920" v="2187" actId="1076"/>
          <ac:picMkLst>
            <pc:docMk/>
            <pc:sldMk cId="2283563685" sldId="273"/>
            <ac:picMk id="2" creationId="{4A1F64E5-1DA8-BD84-CF07-5A3FC512A94D}"/>
          </ac:picMkLst>
        </pc:picChg>
        <pc:picChg chg="add mod">
          <ac:chgData name="Marianne Pennings - Nederpel" userId="97c4d2f4-88b5-4c83-8864-359d4f80abf8" providerId="ADAL" clId="{73554796-F00A-433B-8B37-298E095B7EC5}" dt="2025-03-05T13:39:10.704" v="2192" actId="1076"/>
          <ac:picMkLst>
            <pc:docMk/>
            <pc:sldMk cId="2283563685" sldId="273"/>
            <ac:picMk id="13" creationId="{D3FB2A08-B553-EB31-1D59-C38B68575A9E}"/>
          </ac:picMkLst>
        </pc:picChg>
        <pc:picChg chg="add mod">
          <ac:chgData name="Marianne Pennings - Nederpel" userId="97c4d2f4-88b5-4c83-8864-359d4f80abf8" providerId="ADAL" clId="{73554796-F00A-433B-8B37-298E095B7EC5}" dt="2025-03-05T13:39:35.042" v="2194" actId="1076"/>
          <ac:picMkLst>
            <pc:docMk/>
            <pc:sldMk cId="2283563685" sldId="273"/>
            <ac:picMk id="14" creationId="{6068A868-5321-09C2-61D3-60E631651D8A}"/>
          </ac:picMkLst>
        </pc:picChg>
        <pc:picChg chg="add mod">
          <ac:chgData name="Marianne Pennings - Nederpel" userId="97c4d2f4-88b5-4c83-8864-359d4f80abf8" providerId="ADAL" clId="{73554796-F00A-433B-8B37-298E095B7EC5}" dt="2025-03-05T13:40:17.100" v="2200" actId="14100"/>
          <ac:picMkLst>
            <pc:docMk/>
            <pc:sldMk cId="2283563685" sldId="273"/>
            <ac:picMk id="15" creationId="{76C1E88B-0AA0-4779-DB19-9E5E694555BC}"/>
          </ac:picMkLst>
        </pc:picChg>
      </pc:sldChg>
      <pc:sldChg chg="addSp delSp modSp mod">
        <pc:chgData name="Marianne Pennings - Nederpel" userId="97c4d2f4-88b5-4c83-8864-359d4f80abf8" providerId="ADAL" clId="{73554796-F00A-433B-8B37-298E095B7EC5}" dt="2025-03-05T11:51:41.371" v="983" actId="1037"/>
        <pc:sldMkLst>
          <pc:docMk/>
          <pc:sldMk cId="2949675273" sldId="274"/>
        </pc:sldMkLst>
        <pc:picChg chg="add mod">
          <ac:chgData name="Marianne Pennings - Nederpel" userId="97c4d2f4-88b5-4c83-8864-359d4f80abf8" providerId="ADAL" clId="{73554796-F00A-433B-8B37-298E095B7EC5}" dt="2025-03-05T11:51:41.371" v="983" actId="1037"/>
          <ac:picMkLst>
            <pc:docMk/>
            <pc:sldMk cId="2949675273" sldId="274"/>
            <ac:picMk id="2" creationId="{B1165197-8D7E-D42B-16BB-52F19108768D}"/>
          </ac:picMkLst>
        </pc:picChg>
        <pc:picChg chg="del">
          <ac:chgData name="Marianne Pennings - Nederpel" userId="97c4d2f4-88b5-4c83-8864-359d4f80abf8" providerId="ADAL" clId="{73554796-F00A-433B-8B37-298E095B7EC5}" dt="2025-03-05T11:37:04.788" v="0" actId="478"/>
          <ac:picMkLst>
            <pc:docMk/>
            <pc:sldMk cId="2949675273" sldId="274"/>
            <ac:picMk id="11" creationId="{00000000-0000-0000-0000-000000000000}"/>
          </ac:picMkLst>
        </pc:picChg>
        <pc:picChg chg="mod">
          <ac:chgData name="Marianne Pennings - Nederpel" userId="97c4d2f4-88b5-4c83-8864-359d4f80abf8" providerId="ADAL" clId="{73554796-F00A-433B-8B37-298E095B7EC5}" dt="2025-03-05T11:51:33.087" v="977" actId="1076"/>
          <ac:picMkLst>
            <pc:docMk/>
            <pc:sldMk cId="2949675273" sldId="274"/>
            <ac:picMk id="14" creationId="{00000000-0000-0000-0000-000000000000}"/>
          </ac:picMkLst>
        </pc:picChg>
        <pc:picChg chg="del">
          <ac:chgData name="Marianne Pennings - Nederpel" userId="97c4d2f4-88b5-4c83-8864-359d4f80abf8" providerId="ADAL" clId="{73554796-F00A-433B-8B37-298E095B7EC5}" dt="2025-03-05T11:37:09.259" v="1" actId="478"/>
          <ac:picMkLst>
            <pc:docMk/>
            <pc:sldMk cId="2949675273" sldId="274"/>
            <ac:picMk id="1026" creationId="{00000000-0000-0000-0000-000000000000}"/>
          </ac:picMkLst>
        </pc:picChg>
      </pc:sldChg>
      <pc:sldChg chg="addSp delSp modSp mod setBg modNotesTx">
        <pc:chgData name="Marianne Pennings - Nederpel" userId="97c4d2f4-88b5-4c83-8864-359d4f80abf8" providerId="ADAL" clId="{73554796-F00A-433B-8B37-298E095B7EC5}" dt="2025-03-11T15:55:38.022" v="12282"/>
        <pc:sldMkLst>
          <pc:docMk/>
          <pc:sldMk cId="1270619903" sldId="275"/>
        </pc:sldMkLst>
        <pc:spChg chg="del">
          <ac:chgData name="Marianne Pennings - Nederpel" userId="97c4d2f4-88b5-4c83-8864-359d4f80abf8" providerId="ADAL" clId="{73554796-F00A-433B-8B37-298E095B7EC5}" dt="2025-03-05T13:10:31.774" v="1985" actId="478"/>
          <ac:spMkLst>
            <pc:docMk/>
            <pc:sldMk cId="1270619903" sldId="275"/>
            <ac:spMk id="2" creationId="{F34AD7F9-9F89-3F86-F5CB-04B938516FD4}"/>
          </ac:spMkLst>
        </pc:spChg>
        <pc:spChg chg="mod">
          <ac:chgData name="Marianne Pennings - Nederpel" userId="97c4d2f4-88b5-4c83-8864-359d4f80abf8" providerId="ADAL" clId="{73554796-F00A-433B-8B37-298E095B7EC5}" dt="2025-03-05T14:56:15.988" v="6501" actId="20577"/>
          <ac:spMkLst>
            <pc:docMk/>
            <pc:sldMk cId="1270619903" sldId="275"/>
            <ac:spMk id="14" creationId="{5687A34A-15EB-5314-3B67-A0329D10BC80}"/>
          </ac:spMkLst>
        </pc:spChg>
        <pc:spChg chg="mod">
          <ac:chgData name="Marianne Pennings - Nederpel" userId="97c4d2f4-88b5-4c83-8864-359d4f80abf8" providerId="ADAL" clId="{73554796-F00A-433B-8B37-298E095B7EC5}" dt="2025-03-05T13:40:54.247" v="2202" actId="1076"/>
          <ac:spMkLst>
            <pc:docMk/>
            <pc:sldMk cId="1270619903" sldId="275"/>
            <ac:spMk id="15" creationId="{B37A97AF-FE10-FFD7-D549-5E823CCCF274}"/>
          </ac:spMkLst>
        </pc:spChg>
        <pc:grpChg chg="del">
          <ac:chgData name="Marianne Pennings - Nederpel" userId="97c4d2f4-88b5-4c83-8864-359d4f80abf8" providerId="ADAL" clId="{73554796-F00A-433B-8B37-298E095B7EC5}" dt="2025-03-05T13:10:30.597" v="1984" actId="478"/>
          <ac:grpSpMkLst>
            <pc:docMk/>
            <pc:sldMk cId="1270619903" sldId="275"/>
            <ac:grpSpMk id="18" creationId="{22268651-D83B-5BBE-A97A-2FBA31C43F22}"/>
          </ac:grpSpMkLst>
        </pc:grpChg>
        <pc:picChg chg="add mod">
          <ac:chgData name="Marianne Pennings - Nederpel" userId="97c4d2f4-88b5-4c83-8864-359d4f80abf8" providerId="ADAL" clId="{73554796-F00A-433B-8B37-298E095B7EC5}" dt="2025-03-05T13:42:46.623" v="2247" actId="339"/>
          <ac:picMkLst>
            <pc:docMk/>
            <pc:sldMk cId="1270619903" sldId="275"/>
            <ac:picMk id="4" creationId="{3C80648B-B71B-F1D4-4F4A-B411129BE3C5}"/>
          </ac:picMkLst>
        </pc:picChg>
        <pc:picChg chg="add mod">
          <ac:chgData name="Marianne Pennings - Nederpel" userId="97c4d2f4-88b5-4c83-8864-359d4f80abf8" providerId="ADAL" clId="{73554796-F00A-433B-8B37-298E095B7EC5}" dt="2025-03-05T13:43:11.162" v="2250" actId="14100"/>
          <ac:picMkLst>
            <pc:docMk/>
            <pc:sldMk cId="1270619903" sldId="275"/>
            <ac:picMk id="5" creationId="{DBB5B1F0-90F6-3A45-2C31-7F5118B0F655}"/>
          </ac:picMkLst>
        </pc:picChg>
        <pc:picChg chg="add del mod">
          <ac:chgData name="Marianne Pennings - Nederpel" userId="97c4d2f4-88b5-4c83-8864-359d4f80abf8" providerId="ADAL" clId="{73554796-F00A-433B-8B37-298E095B7EC5}" dt="2025-03-05T13:43:56.996" v="2253" actId="21"/>
          <ac:picMkLst>
            <pc:docMk/>
            <pc:sldMk cId="1270619903" sldId="275"/>
            <ac:picMk id="6" creationId="{612BEB8D-A175-EC67-8EA3-31AFF7624315}"/>
          </ac:picMkLst>
        </pc:picChg>
        <pc:picChg chg="add mod">
          <ac:chgData name="Marianne Pennings - Nederpel" userId="97c4d2f4-88b5-4c83-8864-359d4f80abf8" providerId="ADAL" clId="{73554796-F00A-433B-8B37-298E095B7EC5}" dt="2025-03-05T14:55:35.260" v="6466" actId="1076"/>
          <ac:picMkLst>
            <pc:docMk/>
            <pc:sldMk cId="1270619903" sldId="275"/>
            <ac:picMk id="7" creationId="{74BC0F2A-A5E7-5523-D85D-622AAC5779B5}"/>
          </ac:picMkLst>
        </pc:picChg>
        <pc:cxnChg chg="del">
          <ac:chgData name="Marianne Pennings - Nederpel" userId="97c4d2f4-88b5-4c83-8864-359d4f80abf8" providerId="ADAL" clId="{73554796-F00A-433B-8B37-298E095B7EC5}" dt="2025-03-05T13:10:30.597" v="1984" actId="478"/>
          <ac:cxnSpMkLst>
            <pc:docMk/>
            <pc:sldMk cId="1270619903" sldId="275"/>
            <ac:cxnSpMk id="17" creationId="{7916A9C3-8292-C06A-2B6B-0D5A44EB241F}"/>
          </ac:cxnSpMkLst>
        </pc:cxnChg>
      </pc:sldChg>
      <pc:sldChg chg="addSp delSp modSp mod setBg modNotesTx">
        <pc:chgData name="Marianne Pennings - Nederpel" userId="97c4d2f4-88b5-4c83-8864-359d4f80abf8" providerId="ADAL" clId="{73554796-F00A-433B-8B37-298E095B7EC5}" dt="2025-03-11T15:55:50.862" v="12284"/>
        <pc:sldMkLst>
          <pc:docMk/>
          <pc:sldMk cId="832965815" sldId="276"/>
        </pc:sldMkLst>
        <pc:spChg chg="del">
          <ac:chgData name="Marianne Pennings - Nederpel" userId="97c4d2f4-88b5-4c83-8864-359d4f80abf8" providerId="ADAL" clId="{73554796-F00A-433B-8B37-298E095B7EC5}" dt="2025-03-05T13:10:43.843" v="1988" actId="478"/>
          <ac:spMkLst>
            <pc:docMk/>
            <pc:sldMk cId="832965815" sldId="276"/>
            <ac:spMk id="2" creationId="{1F5EE8CF-F5FF-6D1A-B736-E65423B2DDFB}"/>
          </ac:spMkLst>
        </pc:spChg>
        <pc:spChg chg="mod">
          <ac:chgData name="Marianne Pennings - Nederpel" userId="97c4d2f4-88b5-4c83-8864-359d4f80abf8" providerId="ADAL" clId="{73554796-F00A-433B-8B37-298E095B7EC5}" dt="2025-03-05T14:59:39.063" v="6718" actId="20577"/>
          <ac:spMkLst>
            <pc:docMk/>
            <pc:sldMk cId="832965815" sldId="276"/>
            <ac:spMk id="5" creationId="{00000000-0000-0000-0000-000000000000}"/>
          </ac:spMkLst>
        </pc:spChg>
        <pc:spChg chg="mod">
          <ac:chgData name="Marianne Pennings - Nederpel" userId="97c4d2f4-88b5-4c83-8864-359d4f80abf8" providerId="ADAL" clId="{73554796-F00A-433B-8B37-298E095B7EC5}" dt="2025-03-05T14:57:23.727" v="6670" actId="1076"/>
          <ac:spMkLst>
            <pc:docMk/>
            <pc:sldMk cId="832965815" sldId="276"/>
            <ac:spMk id="6" creationId="{00000000-0000-0000-0000-000000000000}"/>
          </ac:spMkLst>
        </pc:spChg>
        <pc:grpChg chg="del">
          <ac:chgData name="Marianne Pennings - Nederpel" userId="97c4d2f4-88b5-4c83-8864-359d4f80abf8" providerId="ADAL" clId="{73554796-F00A-433B-8B37-298E095B7EC5}" dt="2025-03-05T13:10:46.041" v="1989" actId="478"/>
          <ac:grpSpMkLst>
            <pc:docMk/>
            <pc:sldMk cId="832965815" sldId="276"/>
            <ac:grpSpMk id="16" creationId="{FB15C557-6045-51EF-16ED-8FACD0D9B40C}"/>
          </ac:grpSpMkLst>
        </pc:grpChg>
        <pc:picChg chg="add mod">
          <ac:chgData name="Marianne Pennings - Nederpel" userId="97c4d2f4-88b5-4c83-8864-359d4f80abf8" providerId="ADAL" clId="{73554796-F00A-433B-8B37-298E095B7EC5}" dt="2025-03-05T13:44:05.613" v="2257" actId="1076"/>
          <ac:picMkLst>
            <pc:docMk/>
            <pc:sldMk cId="832965815" sldId="276"/>
            <ac:picMk id="7" creationId="{612BEB8D-A175-EC67-8EA3-31AFF7624315}"/>
          </ac:picMkLst>
        </pc:picChg>
        <pc:picChg chg="add mod">
          <ac:chgData name="Marianne Pennings - Nederpel" userId="97c4d2f4-88b5-4c83-8864-359d4f80abf8" providerId="ADAL" clId="{73554796-F00A-433B-8B37-298E095B7EC5}" dt="2025-03-05T14:57:26.197" v="6671" actId="1076"/>
          <ac:picMkLst>
            <pc:docMk/>
            <pc:sldMk cId="832965815" sldId="276"/>
            <ac:picMk id="8" creationId="{B337663D-A5F8-00B6-A7CA-E1E19EFBD6A7}"/>
          </ac:picMkLst>
        </pc:picChg>
        <pc:cxnChg chg="del">
          <ac:chgData name="Marianne Pennings - Nederpel" userId="97c4d2f4-88b5-4c83-8864-359d4f80abf8" providerId="ADAL" clId="{73554796-F00A-433B-8B37-298E095B7EC5}" dt="2025-03-05T13:10:46.041" v="1989" actId="478"/>
          <ac:cxnSpMkLst>
            <pc:docMk/>
            <pc:sldMk cId="832965815" sldId="276"/>
            <ac:cxnSpMk id="13" creationId="{6AEB5665-2005-52FD-E3C5-3B8DA83A9F1A}"/>
          </ac:cxnSpMkLst>
        </pc:cxnChg>
      </pc:sldChg>
      <pc:sldChg chg="addSp delSp modSp mod setBg modNotesTx">
        <pc:chgData name="Marianne Pennings - Nederpel" userId="97c4d2f4-88b5-4c83-8864-359d4f80abf8" providerId="ADAL" clId="{73554796-F00A-433B-8B37-298E095B7EC5}" dt="2025-03-11T15:56:33.814" v="12290"/>
        <pc:sldMkLst>
          <pc:docMk/>
          <pc:sldMk cId="1558239524" sldId="278"/>
        </pc:sldMkLst>
        <pc:spChg chg="del">
          <ac:chgData name="Marianne Pennings - Nederpel" userId="97c4d2f4-88b5-4c83-8864-359d4f80abf8" providerId="ADAL" clId="{73554796-F00A-433B-8B37-298E095B7EC5}" dt="2025-03-05T13:10:56.988" v="1993" actId="478"/>
          <ac:spMkLst>
            <pc:docMk/>
            <pc:sldMk cId="1558239524" sldId="278"/>
            <ac:spMk id="2" creationId="{1F320313-3371-A0A2-CCA5-5D3D4278BA84}"/>
          </ac:spMkLst>
        </pc:spChg>
        <pc:spChg chg="mod">
          <ac:chgData name="Marianne Pennings - Nederpel" userId="97c4d2f4-88b5-4c83-8864-359d4f80abf8" providerId="ADAL" clId="{73554796-F00A-433B-8B37-298E095B7EC5}" dt="2025-03-05T15:05:43.998" v="7480" actId="20577"/>
          <ac:spMkLst>
            <pc:docMk/>
            <pc:sldMk cId="1558239524" sldId="278"/>
            <ac:spMk id="5" creationId="{00000000-0000-0000-0000-000000000000}"/>
          </ac:spMkLst>
        </pc:spChg>
        <pc:spChg chg="mod">
          <ac:chgData name="Marianne Pennings - Nederpel" userId="97c4d2f4-88b5-4c83-8864-359d4f80abf8" providerId="ADAL" clId="{73554796-F00A-433B-8B37-298E095B7EC5}" dt="2025-03-05T13:50:22.231" v="2342" actId="1076"/>
          <ac:spMkLst>
            <pc:docMk/>
            <pc:sldMk cId="1558239524" sldId="278"/>
            <ac:spMk id="6" creationId="{00000000-0000-0000-0000-000000000000}"/>
          </ac:spMkLst>
        </pc:spChg>
        <pc:grpChg chg="del">
          <ac:chgData name="Marianne Pennings - Nederpel" userId="97c4d2f4-88b5-4c83-8864-359d4f80abf8" providerId="ADAL" clId="{73554796-F00A-433B-8B37-298E095B7EC5}" dt="2025-03-05T13:10:56.988" v="1993" actId="478"/>
          <ac:grpSpMkLst>
            <pc:docMk/>
            <pc:sldMk cId="1558239524" sldId="278"/>
            <ac:grpSpMk id="12" creationId="{CC5AD9BB-CCC0-ADEF-665D-7DF57E5935FE}"/>
          </ac:grpSpMkLst>
        </pc:grpChg>
        <pc:picChg chg="add mod">
          <ac:chgData name="Marianne Pennings - Nederpel" userId="97c4d2f4-88b5-4c83-8864-359d4f80abf8" providerId="ADAL" clId="{73554796-F00A-433B-8B37-298E095B7EC5}" dt="2025-03-05T13:50:30.673" v="2344" actId="1076"/>
          <ac:picMkLst>
            <pc:docMk/>
            <pc:sldMk cId="1558239524" sldId="278"/>
            <ac:picMk id="7" creationId="{E61AD080-729F-9060-A767-640620A9B47C}"/>
          </ac:picMkLst>
        </pc:picChg>
        <pc:picChg chg="add mod">
          <ac:chgData name="Marianne Pennings - Nederpel" userId="97c4d2f4-88b5-4c83-8864-359d4f80abf8" providerId="ADAL" clId="{73554796-F00A-433B-8B37-298E095B7EC5}" dt="2025-03-05T13:50:33.881" v="2346" actId="1076"/>
          <ac:picMkLst>
            <pc:docMk/>
            <pc:sldMk cId="1558239524" sldId="278"/>
            <ac:picMk id="8" creationId="{1CBA97E8-8B93-7856-AA7E-2C79E2AAC56A}"/>
          </ac:picMkLst>
        </pc:picChg>
      </pc:sldChg>
      <pc:sldChg chg="addSp delSp modSp mod setBg modNotesTx">
        <pc:chgData name="Marianne Pennings - Nederpel" userId="97c4d2f4-88b5-4c83-8864-359d4f80abf8" providerId="ADAL" clId="{73554796-F00A-433B-8B37-298E095B7EC5}" dt="2025-03-11T15:56:07.463" v="12286"/>
        <pc:sldMkLst>
          <pc:docMk/>
          <pc:sldMk cId="975413134" sldId="279"/>
        </pc:sldMkLst>
        <pc:spChg chg="mod">
          <ac:chgData name="Marianne Pennings - Nederpel" userId="97c4d2f4-88b5-4c83-8864-359d4f80abf8" providerId="ADAL" clId="{73554796-F00A-433B-8B37-298E095B7EC5}" dt="2025-03-05T15:01:16.503" v="6847" actId="20577"/>
          <ac:spMkLst>
            <pc:docMk/>
            <pc:sldMk cId="975413134" sldId="279"/>
            <ac:spMk id="5" creationId="{00000000-0000-0000-0000-000000000000}"/>
          </ac:spMkLst>
        </pc:spChg>
        <pc:spChg chg="mod">
          <ac:chgData name="Marianne Pennings - Nederpel" userId="97c4d2f4-88b5-4c83-8864-359d4f80abf8" providerId="ADAL" clId="{73554796-F00A-433B-8B37-298E095B7EC5}" dt="2025-03-05T15:00:21.971" v="6785" actId="688"/>
          <ac:spMkLst>
            <pc:docMk/>
            <pc:sldMk cId="975413134" sldId="279"/>
            <ac:spMk id="6" creationId="{00000000-0000-0000-0000-000000000000}"/>
          </ac:spMkLst>
        </pc:spChg>
        <pc:grpChg chg="mod">
          <ac:chgData name="Marianne Pennings - Nederpel" userId="97c4d2f4-88b5-4c83-8864-359d4f80abf8" providerId="ADAL" clId="{73554796-F00A-433B-8B37-298E095B7EC5}" dt="2025-03-05T13:44:51.396" v="2262" actId="1076"/>
          <ac:grpSpMkLst>
            <pc:docMk/>
            <pc:sldMk cId="975413134" sldId="279"/>
            <ac:grpSpMk id="4" creationId="{00000000-0000-0000-0000-000000000000}"/>
          </ac:grpSpMkLst>
        </pc:grpChg>
        <pc:grpChg chg="del">
          <ac:chgData name="Marianne Pennings - Nederpel" userId="97c4d2f4-88b5-4c83-8864-359d4f80abf8" providerId="ADAL" clId="{73554796-F00A-433B-8B37-298E095B7EC5}" dt="2025-03-05T13:10:48.886" v="1990" actId="478"/>
          <ac:grpSpMkLst>
            <pc:docMk/>
            <pc:sldMk cId="975413134" sldId="279"/>
            <ac:grpSpMk id="7" creationId="{00000000-0000-0000-0000-000000000000}"/>
          </ac:grpSpMkLst>
        </pc:grpChg>
        <pc:picChg chg="add mod">
          <ac:chgData name="Marianne Pennings - Nederpel" userId="97c4d2f4-88b5-4c83-8864-359d4f80abf8" providerId="ADAL" clId="{73554796-F00A-433B-8B37-298E095B7EC5}" dt="2025-03-05T13:46:36.355" v="2297" actId="1076"/>
          <ac:picMkLst>
            <pc:docMk/>
            <pc:sldMk cId="975413134" sldId="279"/>
            <ac:picMk id="13" creationId="{A9FC0415-67C6-91DB-679C-CD32E1EE8275}"/>
          </ac:picMkLst>
        </pc:picChg>
        <pc:picChg chg="add mod">
          <ac:chgData name="Marianne Pennings - Nederpel" userId="97c4d2f4-88b5-4c83-8864-359d4f80abf8" providerId="ADAL" clId="{73554796-F00A-433B-8B37-298E095B7EC5}" dt="2025-03-05T13:45:38.221" v="2273" actId="1076"/>
          <ac:picMkLst>
            <pc:docMk/>
            <pc:sldMk cId="975413134" sldId="279"/>
            <ac:picMk id="14" creationId="{F8BA4927-9E45-3279-CFFF-9F7D2DB80F07}"/>
          </ac:picMkLst>
        </pc:picChg>
        <pc:picChg chg="add mod">
          <ac:chgData name="Marianne Pennings - Nederpel" userId="97c4d2f4-88b5-4c83-8864-359d4f80abf8" providerId="ADAL" clId="{73554796-F00A-433B-8B37-298E095B7EC5}" dt="2025-03-05T13:47:27.476" v="2303" actId="1076"/>
          <ac:picMkLst>
            <pc:docMk/>
            <pc:sldMk cId="975413134" sldId="279"/>
            <ac:picMk id="25" creationId="{65B43F48-A691-1649-1045-9852D00412CF}"/>
          </ac:picMkLst>
        </pc:picChg>
        <pc:cxnChg chg="del">
          <ac:chgData name="Marianne Pennings - Nederpel" userId="97c4d2f4-88b5-4c83-8864-359d4f80abf8" providerId="ADAL" clId="{73554796-F00A-433B-8B37-298E095B7EC5}" dt="2025-03-05T13:10:49.888" v="1991" actId="478"/>
          <ac:cxnSpMkLst>
            <pc:docMk/>
            <pc:sldMk cId="975413134" sldId="279"/>
            <ac:cxnSpMk id="2" creationId="{22877993-6469-5F69-FA41-C4B68CE33766}"/>
          </ac:cxnSpMkLst>
        </pc:cxnChg>
        <pc:cxnChg chg="del">
          <ac:chgData name="Marianne Pennings - Nederpel" userId="97c4d2f4-88b5-4c83-8864-359d4f80abf8" providerId="ADAL" clId="{73554796-F00A-433B-8B37-298E095B7EC5}" dt="2025-03-05T13:10:52.040" v="1992" actId="478"/>
          <ac:cxnSpMkLst>
            <pc:docMk/>
            <pc:sldMk cId="975413134" sldId="279"/>
            <ac:cxnSpMk id="16" creationId="{824EEBC0-8A53-0EAB-1213-8238DFAB1989}"/>
          </ac:cxnSpMkLst>
        </pc:cxnChg>
        <pc:cxnChg chg="add mod">
          <ac:chgData name="Marianne Pennings - Nederpel" userId="97c4d2f4-88b5-4c83-8864-359d4f80abf8" providerId="ADAL" clId="{73554796-F00A-433B-8B37-298E095B7EC5}" dt="2025-03-05T13:46:09.716" v="2288" actId="692"/>
          <ac:cxnSpMkLst>
            <pc:docMk/>
            <pc:sldMk cId="975413134" sldId="279"/>
            <ac:cxnSpMk id="17" creationId="{B4D12B88-6A1A-6B97-55F9-0DEC99635C04}"/>
          </ac:cxnSpMkLst>
        </pc:cxnChg>
        <pc:cxnChg chg="add mod">
          <ac:chgData name="Marianne Pennings - Nederpel" userId="97c4d2f4-88b5-4c83-8864-359d4f80abf8" providerId="ADAL" clId="{73554796-F00A-433B-8B37-298E095B7EC5}" dt="2025-03-05T13:46:20.363" v="2292" actId="14100"/>
          <ac:cxnSpMkLst>
            <pc:docMk/>
            <pc:sldMk cId="975413134" sldId="279"/>
            <ac:cxnSpMk id="18" creationId="{CF988821-DFE2-00F0-B174-66C7455003C8}"/>
          </ac:cxnSpMkLst>
        </pc:cxnChg>
        <pc:cxnChg chg="add mod">
          <ac:chgData name="Marianne Pennings - Nederpel" userId="97c4d2f4-88b5-4c83-8864-359d4f80abf8" providerId="ADAL" clId="{73554796-F00A-433B-8B37-298E095B7EC5}" dt="2025-03-05T13:46:31.824" v="2296" actId="14100"/>
          <ac:cxnSpMkLst>
            <pc:docMk/>
            <pc:sldMk cId="975413134" sldId="279"/>
            <ac:cxnSpMk id="22" creationId="{B63C5139-15E4-13DC-D202-F6C7E0E20425}"/>
          </ac:cxnSpMkLst>
        </pc:cxnChg>
      </pc:sldChg>
      <pc:sldChg chg="addSp delSp modSp mod setBg modNotesTx">
        <pc:chgData name="Marianne Pennings - Nederpel" userId="97c4d2f4-88b5-4c83-8864-359d4f80abf8" providerId="ADAL" clId="{73554796-F00A-433B-8B37-298E095B7EC5}" dt="2025-03-11T15:56:21.053" v="12288"/>
        <pc:sldMkLst>
          <pc:docMk/>
          <pc:sldMk cId="474294283" sldId="280"/>
        </pc:sldMkLst>
        <pc:spChg chg="del">
          <ac:chgData name="Marianne Pennings - Nederpel" userId="97c4d2f4-88b5-4c83-8864-359d4f80abf8" providerId="ADAL" clId="{73554796-F00A-433B-8B37-298E095B7EC5}" dt="2025-03-05T13:10:36.700" v="1987" actId="478"/>
          <ac:spMkLst>
            <pc:docMk/>
            <pc:sldMk cId="474294283" sldId="280"/>
            <ac:spMk id="2" creationId="{3139DF8B-AD6B-4891-66A4-3C8833C16375}"/>
          </ac:spMkLst>
        </pc:spChg>
        <pc:spChg chg="mod">
          <ac:chgData name="Marianne Pennings - Nederpel" userId="97c4d2f4-88b5-4c83-8864-359d4f80abf8" providerId="ADAL" clId="{73554796-F00A-433B-8B37-298E095B7EC5}" dt="2025-03-05T15:04:30.707" v="7313" actId="20577"/>
          <ac:spMkLst>
            <pc:docMk/>
            <pc:sldMk cId="474294283" sldId="280"/>
            <ac:spMk id="30" creationId="{00000000-0000-0000-0000-000000000000}"/>
          </ac:spMkLst>
        </pc:spChg>
        <pc:spChg chg="mod">
          <ac:chgData name="Marianne Pennings - Nederpel" userId="97c4d2f4-88b5-4c83-8864-359d4f80abf8" providerId="ADAL" clId="{73554796-F00A-433B-8B37-298E095B7EC5}" dt="2025-03-05T15:04:19.360" v="7303" actId="688"/>
          <ac:spMkLst>
            <pc:docMk/>
            <pc:sldMk cId="474294283" sldId="280"/>
            <ac:spMk id="31" creationId="{00000000-0000-0000-0000-000000000000}"/>
          </ac:spMkLst>
        </pc:spChg>
        <pc:grpChg chg="del">
          <ac:chgData name="Marianne Pennings - Nederpel" userId="97c4d2f4-88b5-4c83-8864-359d4f80abf8" providerId="ADAL" clId="{73554796-F00A-433B-8B37-298E095B7EC5}" dt="2025-03-05T13:10:36.700" v="1987" actId="478"/>
          <ac:grpSpMkLst>
            <pc:docMk/>
            <pc:sldMk cId="474294283" sldId="280"/>
            <ac:grpSpMk id="4" creationId="{F647F770-FEA9-724C-2328-E1B9B7414EAF}"/>
          </ac:grpSpMkLst>
        </pc:grpChg>
        <pc:picChg chg="add mod">
          <ac:chgData name="Marianne Pennings - Nederpel" userId="97c4d2f4-88b5-4c83-8864-359d4f80abf8" providerId="ADAL" clId="{73554796-F00A-433B-8B37-298E095B7EC5}" dt="2025-03-05T13:48:08.408" v="2307" actId="1076"/>
          <ac:picMkLst>
            <pc:docMk/>
            <pc:sldMk cId="474294283" sldId="280"/>
            <ac:picMk id="10" creationId="{59D5CC39-4FE2-29B5-A29D-77E4AA11ED48}"/>
          </ac:picMkLst>
        </pc:picChg>
        <pc:picChg chg="add mod">
          <ac:chgData name="Marianne Pennings - Nederpel" userId="97c4d2f4-88b5-4c83-8864-359d4f80abf8" providerId="ADAL" clId="{73554796-F00A-433B-8B37-298E095B7EC5}" dt="2025-03-05T13:48:42.775" v="2313" actId="1076"/>
          <ac:picMkLst>
            <pc:docMk/>
            <pc:sldMk cId="474294283" sldId="280"/>
            <ac:picMk id="11" creationId="{6444C26C-1705-137C-3ADD-7119110812A1}"/>
          </ac:picMkLst>
        </pc:picChg>
      </pc:sldChg>
      <pc:sldChg chg="addSp delSp modSp mod setBg modNotesTx">
        <pc:chgData name="Marianne Pennings - Nederpel" userId="97c4d2f4-88b5-4c83-8864-359d4f80abf8" providerId="ADAL" clId="{73554796-F00A-433B-8B37-298E095B7EC5}" dt="2025-03-11T15:56:58.128" v="12294"/>
        <pc:sldMkLst>
          <pc:docMk/>
          <pc:sldMk cId="1705838732" sldId="281"/>
        </pc:sldMkLst>
        <pc:spChg chg="mod">
          <ac:chgData name="Marianne Pennings - Nederpel" userId="97c4d2f4-88b5-4c83-8864-359d4f80abf8" providerId="ADAL" clId="{73554796-F00A-433B-8B37-298E095B7EC5}" dt="2025-03-05T15:08:42.274" v="7775" actId="1076"/>
          <ac:spMkLst>
            <pc:docMk/>
            <pc:sldMk cId="1705838732" sldId="281"/>
            <ac:spMk id="5" creationId="{00000000-0000-0000-0000-000000000000}"/>
          </ac:spMkLst>
        </pc:spChg>
        <pc:spChg chg="mod">
          <ac:chgData name="Marianne Pennings - Nederpel" userId="97c4d2f4-88b5-4c83-8864-359d4f80abf8" providerId="ADAL" clId="{73554796-F00A-433B-8B37-298E095B7EC5}" dt="2025-03-05T15:08:44.448" v="7776" actId="1076"/>
          <ac:spMkLst>
            <pc:docMk/>
            <pc:sldMk cId="1705838732" sldId="281"/>
            <ac:spMk id="6" creationId="{00000000-0000-0000-0000-000000000000}"/>
          </ac:spMkLst>
        </pc:spChg>
        <pc:spChg chg="del">
          <ac:chgData name="Marianne Pennings - Nederpel" userId="97c4d2f4-88b5-4c83-8864-359d4f80abf8" providerId="ADAL" clId="{73554796-F00A-433B-8B37-298E095B7EC5}" dt="2025-03-05T13:11:05.290" v="1997" actId="478"/>
          <ac:spMkLst>
            <pc:docMk/>
            <pc:sldMk cId="1705838732" sldId="281"/>
            <ac:spMk id="11" creationId="{92671A80-0B33-0C92-9036-36BC85711600}"/>
          </ac:spMkLst>
        </pc:spChg>
        <pc:grpChg chg="del">
          <ac:chgData name="Marianne Pennings - Nederpel" userId="97c4d2f4-88b5-4c83-8864-359d4f80abf8" providerId="ADAL" clId="{73554796-F00A-433B-8B37-298E095B7EC5}" dt="2025-03-05T13:11:03.286" v="1996" actId="478"/>
          <ac:grpSpMkLst>
            <pc:docMk/>
            <pc:sldMk cId="1705838732" sldId="281"/>
            <ac:grpSpMk id="12" creationId="{30BB0EA5-17F1-8885-DB25-C792C3BB218C}"/>
          </ac:grpSpMkLst>
        </pc:grpChg>
        <pc:picChg chg="add mod">
          <ac:chgData name="Marianne Pennings - Nederpel" userId="97c4d2f4-88b5-4c83-8864-359d4f80abf8" providerId="ADAL" clId="{73554796-F00A-433B-8B37-298E095B7EC5}" dt="2025-03-05T15:09:15.237" v="7780" actId="1076"/>
          <ac:picMkLst>
            <pc:docMk/>
            <pc:sldMk cId="1705838732" sldId="281"/>
            <ac:picMk id="2" creationId="{D3D406EA-4BF8-9B55-B495-4AD0281711F0}"/>
          </ac:picMkLst>
        </pc:picChg>
        <pc:cxnChg chg="del">
          <ac:chgData name="Marianne Pennings - Nederpel" userId="97c4d2f4-88b5-4c83-8864-359d4f80abf8" providerId="ADAL" clId="{73554796-F00A-433B-8B37-298E095B7EC5}" dt="2025-03-05T13:11:03.286" v="1996" actId="478"/>
          <ac:cxnSpMkLst>
            <pc:docMk/>
            <pc:sldMk cId="1705838732" sldId="281"/>
            <ac:cxnSpMk id="7" creationId="{B5ED949F-A56D-55C4-8D56-7FF7BC940AA4}"/>
          </ac:cxnSpMkLst>
        </pc:cxnChg>
      </pc:sldChg>
      <pc:sldChg chg="addSp delSp modSp mod setBg modNotesTx">
        <pc:chgData name="Marianne Pennings - Nederpel" userId="97c4d2f4-88b5-4c83-8864-359d4f80abf8" providerId="ADAL" clId="{73554796-F00A-433B-8B37-298E095B7EC5}" dt="2025-03-11T15:57:10.047" v="12296"/>
        <pc:sldMkLst>
          <pc:docMk/>
          <pc:sldMk cId="1682434875" sldId="282"/>
        </pc:sldMkLst>
        <pc:spChg chg="add mod">
          <ac:chgData name="Marianne Pennings - Nederpel" userId="97c4d2f4-88b5-4c83-8864-359d4f80abf8" providerId="ADAL" clId="{73554796-F00A-433B-8B37-298E095B7EC5}" dt="2025-03-05T15:14:28.374" v="8217" actId="1076"/>
          <ac:spMkLst>
            <pc:docMk/>
            <pc:sldMk cId="1682434875" sldId="282"/>
            <ac:spMk id="2" creationId="{B142ECA2-C5A2-D0E3-76AA-8FF791E9A51E}"/>
          </ac:spMkLst>
        </pc:spChg>
        <pc:spChg chg="mod">
          <ac:chgData name="Marianne Pennings - Nederpel" userId="97c4d2f4-88b5-4c83-8864-359d4f80abf8" providerId="ADAL" clId="{73554796-F00A-433B-8B37-298E095B7EC5}" dt="2025-03-05T15:14:26.252" v="8216" actId="20577"/>
          <ac:spMkLst>
            <pc:docMk/>
            <pc:sldMk cId="1682434875" sldId="282"/>
            <ac:spMk id="30" creationId="{00000000-0000-0000-0000-000000000000}"/>
          </ac:spMkLst>
        </pc:spChg>
        <pc:grpChg chg="del">
          <ac:chgData name="Marianne Pennings - Nederpel" userId="97c4d2f4-88b5-4c83-8864-359d4f80abf8" providerId="ADAL" clId="{73554796-F00A-433B-8B37-298E095B7EC5}" dt="2025-03-05T15:11:21.436" v="8157" actId="478"/>
          <ac:grpSpMkLst>
            <pc:docMk/>
            <pc:sldMk cId="1682434875" sldId="282"/>
            <ac:grpSpMk id="8" creationId="{30D6C3C8-4F2E-4CE6-CEC8-64C38A007175}"/>
          </ac:grpSpMkLst>
        </pc:grpChg>
        <pc:grpChg chg="del">
          <ac:chgData name="Marianne Pennings - Nederpel" userId="97c4d2f4-88b5-4c83-8864-359d4f80abf8" providerId="ADAL" clId="{73554796-F00A-433B-8B37-298E095B7EC5}" dt="2025-03-05T13:11:07.732" v="1998" actId="478"/>
          <ac:grpSpMkLst>
            <pc:docMk/>
            <pc:sldMk cId="1682434875" sldId="282"/>
            <ac:grpSpMk id="11" creationId="{41D15EA9-D621-89E1-84D8-22BE400DB40C}"/>
          </ac:grpSpMkLst>
        </pc:grpChg>
        <pc:picChg chg="add mod">
          <ac:chgData name="Marianne Pennings - Nederpel" userId="97c4d2f4-88b5-4c83-8864-359d4f80abf8" providerId="ADAL" clId="{73554796-F00A-433B-8B37-298E095B7EC5}" dt="2025-03-05T15:12:30.149" v="8167" actId="1076"/>
          <ac:picMkLst>
            <pc:docMk/>
            <pc:sldMk cId="1682434875" sldId="282"/>
            <ac:picMk id="4" creationId="{BEA7C0EA-E5C1-B2D6-3D69-3EB285119362}"/>
          </ac:picMkLst>
        </pc:picChg>
      </pc:sldChg>
      <pc:sldChg chg="addSp delSp modSp mod ord setBg modNotesTx">
        <pc:chgData name="Marianne Pennings - Nederpel" userId="97c4d2f4-88b5-4c83-8864-359d4f80abf8" providerId="ADAL" clId="{73554796-F00A-433B-8B37-298E095B7EC5}" dt="2025-03-11T15:56:48.975" v="12292"/>
        <pc:sldMkLst>
          <pc:docMk/>
          <pc:sldMk cId="3786097076" sldId="283"/>
        </pc:sldMkLst>
        <pc:spChg chg="del">
          <ac:chgData name="Marianne Pennings - Nederpel" userId="97c4d2f4-88b5-4c83-8864-359d4f80abf8" providerId="ADAL" clId="{73554796-F00A-433B-8B37-298E095B7EC5}" dt="2025-03-05T13:11:00.275" v="1995" actId="478"/>
          <ac:spMkLst>
            <pc:docMk/>
            <pc:sldMk cId="3786097076" sldId="283"/>
            <ac:spMk id="2" creationId="{7380A5A9-1248-FD19-1BC7-C76884080C00}"/>
          </ac:spMkLst>
        </pc:spChg>
        <pc:spChg chg="mod">
          <ac:chgData name="Marianne Pennings - Nederpel" userId="97c4d2f4-88b5-4c83-8864-359d4f80abf8" providerId="ADAL" clId="{73554796-F00A-433B-8B37-298E095B7EC5}" dt="2025-03-05T15:07:01.779" v="7681" actId="20577"/>
          <ac:spMkLst>
            <pc:docMk/>
            <pc:sldMk cId="3786097076" sldId="283"/>
            <ac:spMk id="5" creationId="{00000000-0000-0000-0000-000000000000}"/>
          </ac:spMkLst>
        </pc:spChg>
        <pc:spChg chg="mod">
          <ac:chgData name="Marianne Pennings - Nederpel" userId="97c4d2f4-88b5-4c83-8864-359d4f80abf8" providerId="ADAL" clId="{73554796-F00A-433B-8B37-298E095B7EC5}" dt="2025-03-05T15:06:51.602" v="7672" actId="688"/>
          <ac:spMkLst>
            <pc:docMk/>
            <pc:sldMk cId="3786097076" sldId="283"/>
            <ac:spMk id="6" creationId="{00000000-0000-0000-0000-000000000000}"/>
          </ac:spMkLst>
        </pc:spChg>
        <pc:spChg chg="mod">
          <ac:chgData name="Marianne Pennings - Nederpel" userId="97c4d2f4-88b5-4c83-8864-359d4f80abf8" providerId="ADAL" clId="{73554796-F00A-433B-8B37-298E095B7EC5}" dt="2025-03-05T15:07:45.353" v="7714" actId="571"/>
          <ac:spMkLst>
            <pc:docMk/>
            <pc:sldMk cId="3786097076" sldId="283"/>
            <ac:spMk id="15" creationId="{2375CDC3-1FE8-4853-CDD8-9BE7C108BF94}"/>
          </ac:spMkLst>
        </pc:spChg>
        <pc:spChg chg="mod">
          <ac:chgData name="Marianne Pennings - Nederpel" userId="97c4d2f4-88b5-4c83-8864-359d4f80abf8" providerId="ADAL" clId="{73554796-F00A-433B-8B37-298E095B7EC5}" dt="2025-03-05T15:07:45.353" v="7714" actId="571"/>
          <ac:spMkLst>
            <pc:docMk/>
            <pc:sldMk cId="3786097076" sldId="283"/>
            <ac:spMk id="16" creationId="{1C598E5A-8EB0-E8B0-C6C6-41C6746CA2B6}"/>
          </ac:spMkLst>
        </pc:spChg>
        <pc:grpChg chg="mod">
          <ac:chgData name="Marianne Pennings - Nederpel" userId="97c4d2f4-88b5-4c83-8864-359d4f80abf8" providerId="ADAL" clId="{73554796-F00A-433B-8B37-298E095B7EC5}" dt="2025-03-05T15:07:52.989" v="7717" actId="1076"/>
          <ac:grpSpMkLst>
            <pc:docMk/>
            <pc:sldMk cId="3786097076" sldId="283"/>
            <ac:grpSpMk id="4" creationId="{00000000-0000-0000-0000-000000000000}"/>
          </ac:grpSpMkLst>
        </pc:grpChg>
        <pc:grpChg chg="del">
          <ac:chgData name="Marianne Pennings - Nederpel" userId="97c4d2f4-88b5-4c83-8864-359d4f80abf8" providerId="ADAL" clId="{73554796-F00A-433B-8B37-298E095B7EC5}" dt="2025-03-05T13:10:59.219" v="1994" actId="478"/>
          <ac:grpSpMkLst>
            <pc:docMk/>
            <pc:sldMk cId="3786097076" sldId="283"/>
            <ac:grpSpMk id="7" creationId="{0C28A0D0-C783-66D7-72FB-9D9C5512FFFA}"/>
          </ac:grpSpMkLst>
        </pc:grpChg>
        <pc:grpChg chg="add del mod">
          <ac:chgData name="Marianne Pennings - Nederpel" userId="97c4d2f4-88b5-4c83-8864-359d4f80abf8" providerId="ADAL" clId="{73554796-F00A-433B-8B37-298E095B7EC5}" dt="2025-03-05T15:07:49.977" v="7716" actId="478"/>
          <ac:grpSpMkLst>
            <pc:docMk/>
            <pc:sldMk cId="3786097076" sldId="283"/>
            <ac:grpSpMk id="14" creationId="{855E0B68-AD67-B09A-BD2D-87C4623B8CCA}"/>
          </ac:grpSpMkLst>
        </pc:grpChg>
        <pc:picChg chg="add mod">
          <ac:chgData name="Marianne Pennings - Nederpel" userId="97c4d2f4-88b5-4c83-8864-359d4f80abf8" providerId="ADAL" clId="{73554796-F00A-433B-8B37-298E095B7EC5}" dt="2025-03-05T15:08:02.467" v="7724" actId="1076"/>
          <ac:picMkLst>
            <pc:docMk/>
            <pc:sldMk cId="3786097076" sldId="283"/>
            <ac:picMk id="13" creationId="{A2D9264E-28D5-B862-C037-E704801292CA}"/>
          </ac:picMkLst>
        </pc:picChg>
        <pc:picChg chg="add del mod">
          <ac:chgData name="Marianne Pennings - Nederpel" userId="97c4d2f4-88b5-4c83-8864-359d4f80abf8" providerId="ADAL" clId="{73554796-F00A-433B-8B37-298E095B7EC5}" dt="2025-03-05T15:07:55.340" v="7719" actId="478"/>
          <ac:picMkLst>
            <pc:docMk/>
            <pc:sldMk cId="3786097076" sldId="283"/>
            <ac:picMk id="17" creationId="{A4FDD631-4EFE-2F41-D74E-DFF194BBF05A}"/>
          </ac:picMkLst>
        </pc:picChg>
      </pc:sldChg>
      <pc:sldChg chg="addSp delSp modSp mod setBg modNotesTx">
        <pc:chgData name="Marianne Pennings - Nederpel" userId="97c4d2f4-88b5-4c83-8864-359d4f80abf8" providerId="ADAL" clId="{73554796-F00A-433B-8B37-298E095B7EC5}" dt="2025-03-11T15:57:20.905" v="12298"/>
        <pc:sldMkLst>
          <pc:docMk/>
          <pc:sldMk cId="768620360" sldId="284"/>
        </pc:sldMkLst>
        <pc:grpChg chg="mod">
          <ac:chgData name="Marianne Pennings - Nederpel" userId="97c4d2f4-88b5-4c83-8864-359d4f80abf8" providerId="ADAL" clId="{73554796-F00A-433B-8B37-298E095B7EC5}" dt="2025-03-05T15:16:44.031" v="8567" actId="1076"/>
          <ac:grpSpMkLst>
            <pc:docMk/>
            <pc:sldMk cId="768620360" sldId="284"/>
            <ac:grpSpMk id="4" creationId="{00000000-0000-0000-0000-000000000000}"/>
          </ac:grpSpMkLst>
        </pc:grpChg>
        <pc:grpChg chg="del">
          <ac:chgData name="Marianne Pennings - Nederpel" userId="97c4d2f4-88b5-4c83-8864-359d4f80abf8" providerId="ADAL" clId="{73554796-F00A-433B-8B37-298E095B7EC5}" dt="2025-03-05T13:11:10.713" v="1999" actId="478"/>
          <ac:grpSpMkLst>
            <pc:docMk/>
            <pc:sldMk cId="768620360" sldId="284"/>
            <ac:grpSpMk id="18" creationId="{84E046D7-5322-9AA7-8232-5EACBCF89288}"/>
          </ac:grpSpMkLst>
        </pc:grpChg>
        <pc:picChg chg="add mod">
          <ac:chgData name="Marianne Pennings - Nederpel" userId="97c4d2f4-88b5-4c83-8864-359d4f80abf8" providerId="ADAL" clId="{73554796-F00A-433B-8B37-298E095B7EC5}" dt="2025-03-05T15:17:28.588" v="8569" actId="14100"/>
          <ac:picMkLst>
            <pc:docMk/>
            <pc:sldMk cId="768620360" sldId="284"/>
            <ac:picMk id="2" creationId="{84C086D5-0F18-3A5A-7FFA-9EA3270D2CDA}"/>
          </ac:picMkLst>
        </pc:picChg>
        <pc:picChg chg="add mod">
          <ac:chgData name="Marianne Pennings - Nederpel" userId="97c4d2f4-88b5-4c83-8864-359d4f80abf8" providerId="ADAL" clId="{73554796-F00A-433B-8B37-298E095B7EC5}" dt="2025-03-10T19:29:19.416" v="11991" actId="688"/>
          <ac:picMkLst>
            <pc:docMk/>
            <pc:sldMk cId="768620360" sldId="284"/>
            <ac:picMk id="7" creationId="{7038AB79-A43B-B6DD-860D-90EB0FE81E7E}"/>
          </ac:picMkLst>
        </pc:picChg>
      </pc:sldChg>
      <pc:sldChg chg="addSp delSp modSp mod setBg modNotesTx">
        <pc:chgData name="Marianne Pennings - Nederpel" userId="97c4d2f4-88b5-4c83-8864-359d4f80abf8" providerId="ADAL" clId="{73554796-F00A-433B-8B37-298E095B7EC5}" dt="2025-03-11T15:57:30.179" v="12300"/>
        <pc:sldMkLst>
          <pc:docMk/>
          <pc:sldMk cId="451367843" sldId="285"/>
        </pc:sldMkLst>
        <pc:spChg chg="mod">
          <ac:chgData name="Marianne Pennings - Nederpel" userId="97c4d2f4-88b5-4c83-8864-359d4f80abf8" providerId="ADAL" clId="{73554796-F00A-433B-8B37-298E095B7EC5}" dt="2025-03-05T15:19:54.145" v="8865" actId="1076"/>
          <ac:spMkLst>
            <pc:docMk/>
            <pc:sldMk cId="451367843" sldId="285"/>
            <ac:spMk id="5" creationId="{00000000-0000-0000-0000-000000000000}"/>
          </ac:spMkLst>
        </pc:spChg>
        <pc:spChg chg="mod">
          <ac:chgData name="Marianne Pennings - Nederpel" userId="97c4d2f4-88b5-4c83-8864-359d4f80abf8" providerId="ADAL" clId="{73554796-F00A-433B-8B37-298E095B7EC5}" dt="2025-03-05T15:19:54.145" v="8865" actId="1076"/>
          <ac:spMkLst>
            <pc:docMk/>
            <pc:sldMk cId="451367843" sldId="285"/>
            <ac:spMk id="6" creationId="{00000000-0000-0000-0000-000000000000}"/>
          </ac:spMkLst>
        </pc:spChg>
        <pc:spChg chg="add del mod">
          <ac:chgData name="Marianne Pennings - Nederpel" userId="97c4d2f4-88b5-4c83-8864-359d4f80abf8" providerId="ADAL" clId="{73554796-F00A-433B-8B37-298E095B7EC5}" dt="2025-03-05T15:19:51.054" v="8864" actId="478"/>
          <ac:spMkLst>
            <pc:docMk/>
            <pc:sldMk cId="451367843" sldId="285"/>
            <ac:spMk id="7" creationId="{374E2A20-3BE7-0CBC-53FC-CFC288B4E519}"/>
          </ac:spMkLst>
        </pc:spChg>
        <pc:spChg chg="add del mod">
          <ac:chgData name="Marianne Pennings - Nederpel" userId="97c4d2f4-88b5-4c83-8864-359d4f80abf8" providerId="ADAL" clId="{73554796-F00A-433B-8B37-298E095B7EC5}" dt="2025-03-05T15:19:51.054" v="8864" actId="478"/>
          <ac:spMkLst>
            <pc:docMk/>
            <pc:sldMk cId="451367843" sldId="285"/>
            <ac:spMk id="8" creationId="{123E7C64-681C-9D2C-FAF6-F91C8695F9CF}"/>
          </ac:spMkLst>
        </pc:spChg>
        <pc:grpChg chg="mod">
          <ac:chgData name="Marianne Pennings - Nederpel" userId="97c4d2f4-88b5-4c83-8864-359d4f80abf8" providerId="ADAL" clId="{73554796-F00A-433B-8B37-298E095B7EC5}" dt="2025-03-05T15:19:45.901" v="8862" actId="571"/>
          <ac:grpSpMkLst>
            <pc:docMk/>
            <pc:sldMk cId="451367843" sldId="285"/>
            <ac:grpSpMk id="4" creationId="{00000000-0000-0000-0000-000000000000}"/>
          </ac:grpSpMkLst>
        </pc:grpChg>
        <pc:grpChg chg="del">
          <ac:chgData name="Marianne Pennings - Nederpel" userId="97c4d2f4-88b5-4c83-8864-359d4f80abf8" providerId="ADAL" clId="{73554796-F00A-433B-8B37-298E095B7EC5}" dt="2025-03-05T13:11:13.478" v="2000" actId="478"/>
          <ac:grpSpMkLst>
            <pc:docMk/>
            <pc:sldMk cId="451367843" sldId="285"/>
            <ac:grpSpMk id="17" creationId="{9D63EB8A-2F74-9B65-5F7E-F2818211785B}"/>
          </ac:grpSpMkLst>
        </pc:grpChg>
        <pc:picChg chg="add mod">
          <ac:chgData name="Marianne Pennings - Nederpel" userId="97c4d2f4-88b5-4c83-8864-359d4f80abf8" providerId="ADAL" clId="{73554796-F00A-433B-8B37-298E095B7EC5}" dt="2025-03-05T15:19:55.635" v="8866" actId="1076"/>
          <ac:picMkLst>
            <pc:docMk/>
            <pc:sldMk cId="451367843" sldId="285"/>
            <ac:picMk id="2" creationId="{2F9B64E3-D7F1-0A6C-2512-D4BBABBF7311}"/>
          </ac:picMkLst>
        </pc:picChg>
        <pc:picChg chg="add mod">
          <ac:chgData name="Marianne Pennings - Nederpel" userId="97c4d2f4-88b5-4c83-8864-359d4f80abf8" providerId="ADAL" clId="{73554796-F00A-433B-8B37-298E095B7EC5}" dt="2025-03-10T19:27:42.459" v="11980" actId="1076"/>
          <ac:picMkLst>
            <pc:docMk/>
            <pc:sldMk cId="451367843" sldId="285"/>
            <ac:picMk id="7" creationId="{D0B5D992-D6D7-EB80-3F65-5EEE54B1E632}"/>
          </ac:picMkLst>
        </pc:picChg>
      </pc:sldChg>
      <pc:sldChg chg="addSp delSp modSp mod setBg modNotesTx">
        <pc:chgData name="Marianne Pennings - Nederpel" userId="97c4d2f4-88b5-4c83-8864-359d4f80abf8" providerId="ADAL" clId="{73554796-F00A-433B-8B37-298E095B7EC5}" dt="2025-03-11T15:57:43.138" v="12302"/>
        <pc:sldMkLst>
          <pc:docMk/>
          <pc:sldMk cId="3564438398" sldId="286"/>
        </pc:sldMkLst>
        <pc:spChg chg="mod">
          <ac:chgData name="Marianne Pennings - Nederpel" userId="97c4d2f4-88b5-4c83-8864-359d4f80abf8" providerId="ADAL" clId="{73554796-F00A-433B-8B37-298E095B7EC5}" dt="2025-03-05T15:20:38.925" v="8878" actId="20577"/>
          <ac:spMkLst>
            <pc:docMk/>
            <pc:sldMk cId="3564438398" sldId="286"/>
            <ac:spMk id="30" creationId="{00000000-0000-0000-0000-000000000000}"/>
          </ac:spMkLst>
        </pc:spChg>
        <pc:grpChg chg="del">
          <ac:chgData name="Marianne Pennings - Nederpel" userId="97c4d2f4-88b5-4c83-8864-359d4f80abf8" providerId="ADAL" clId="{73554796-F00A-433B-8B37-298E095B7EC5}" dt="2025-03-05T13:11:16.497" v="2001" actId="478"/>
          <ac:grpSpMkLst>
            <pc:docMk/>
            <pc:sldMk cId="3564438398" sldId="286"/>
            <ac:grpSpMk id="8" creationId="{E2CB2790-96FA-D56D-6525-3ABCD69334D1}"/>
          </ac:grpSpMkLst>
        </pc:grpChg>
        <pc:picChg chg="add mod">
          <ac:chgData name="Marianne Pennings - Nederpel" userId="97c4d2f4-88b5-4c83-8864-359d4f80abf8" providerId="ADAL" clId="{73554796-F00A-433B-8B37-298E095B7EC5}" dt="2025-03-10T18:53:50.993" v="9298" actId="14100"/>
          <ac:picMkLst>
            <pc:docMk/>
            <pc:sldMk cId="3564438398" sldId="286"/>
            <ac:picMk id="4" creationId="{E5CE3A4F-ED69-6F44-E6DC-3568C2DE55F6}"/>
          </ac:picMkLst>
        </pc:picChg>
      </pc:sldChg>
      <pc:sldChg chg="addSp delSp modSp mod setBg modNotesTx">
        <pc:chgData name="Marianne Pennings - Nederpel" userId="97c4d2f4-88b5-4c83-8864-359d4f80abf8" providerId="ADAL" clId="{73554796-F00A-433B-8B37-298E095B7EC5}" dt="2025-03-11T15:57:54.178" v="12304"/>
        <pc:sldMkLst>
          <pc:docMk/>
          <pc:sldMk cId="3021438152" sldId="287"/>
        </pc:sldMkLst>
        <pc:spChg chg="del">
          <ac:chgData name="Marianne Pennings - Nederpel" userId="97c4d2f4-88b5-4c83-8864-359d4f80abf8" providerId="ADAL" clId="{73554796-F00A-433B-8B37-298E095B7EC5}" dt="2025-03-05T13:11:20.011" v="2003" actId="478"/>
          <ac:spMkLst>
            <pc:docMk/>
            <pc:sldMk cId="3021438152" sldId="287"/>
            <ac:spMk id="2" creationId="{A22C0F81-8576-0961-00FF-3905085BF61E}"/>
          </ac:spMkLst>
        </pc:spChg>
        <pc:grpChg chg="del">
          <ac:chgData name="Marianne Pennings - Nederpel" userId="97c4d2f4-88b5-4c83-8864-359d4f80abf8" providerId="ADAL" clId="{73554796-F00A-433B-8B37-298E095B7EC5}" dt="2025-03-05T13:11:18.570" v="2002" actId="478"/>
          <ac:grpSpMkLst>
            <pc:docMk/>
            <pc:sldMk cId="3021438152" sldId="287"/>
            <ac:grpSpMk id="4" creationId="{70DF00DB-25B4-E3E5-EFA8-E9CC2BC31674}"/>
          </ac:grpSpMkLst>
        </pc:grpChg>
        <pc:picChg chg="mod ord">
          <ac:chgData name="Marianne Pennings - Nederpel" userId="97c4d2f4-88b5-4c83-8864-359d4f80abf8" providerId="ADAL" clId="{73554796-F00A-433B-8B37-298E095B7EC5}" dt="2025-03-10T19:26:55.658" v="11970" actId="167"/>
          <ac:picMkLst>
            <pc:docMk/>
            <pc:sldMk cId="3021438152" sldId="287"/>
            <ac:picMk id="2" creationId="{05A3C076-35E4-7214-B5DD-CF7EF3A0DB39}"/>
          </ac:picMkLst>
        </pc:picChg>
        <pc:picChg chg="add mod">
          <ac:chgData name="Marianne Pennings - Nederpel" userId="97c4d2f4-88b5-4c83-8864-359d4f80abf8" providerId="ADAL" clId="{73554796-F00A-433B-8B37-298E095B7EC5}" dt="2025-03-10T19:26:48.431" v="11967" actId="14100"/>
          <ac:picMkLst>
            <pc:docMk/>
            <pc:sldMk cId="3021438152" sldId="287"/>
            <ac:picMk id="4" creationId="{F923F0C3-1616-FFB9-029A-9C050DAC39E5}"/>
          </ac:picMkLst>
        </pc:picChg>
      </pc:sldChg>
      <pc:sldChg chg="modSp mod setBg modNotesTx">
        <pc:chgData name="Marianne Pennings - Nederpel" userId="97c4d2f4-88b5-4c83-8864-359d4f80abf8" providerId="ADAL" clId="{73554796-F00A-433B-8B37-298E095B7EC5}" dt="2025-03-11T15:58:14.981" v="12306"/>
        <pc:sldMkLst>
          <pc:docMk/>
          <pc:sldMk cId="1047631257" sldId="288"/>
        </pc:sldMkLst>
        <pc:spChg chg="mod">
          <ac:chgData name="Marianne Pennings - Nederpel" userId="97c4d2f4-88b5-4c83-8864-359d4f80abf8" providerId="ADAL" clId="{73554796-F00A-433B-8B37-298E095B7EC5}" dt="2025-03-10T18:55:39.919" v="9457" actId="20577"/>
          <ac:spMkLst>
            <pc:docMk/>
            <pc:sldMk cId="1047631257" sldId="288"/>
            <ac:spMk id="30" creationId="{00000000-0000-0000-0000-000000000000}"/>
          </ac:spMkLst>
        </pc:spChg>
      </pc:sldChg>
      <pc:sldChg chg="addSp delSp modSp mod setBg modNotesTx">
        <pc:chgData name="Marianne Pennings - Nederpel" userId="97c4d2f4-88b5-4c83-8864-359d4f80abf8" providerId="ADAL" clId="{73554796-F00A-433B-8B37-298E095B7EC5}" dt="2025-03-11T15:58:35.524" v="12308"/>
        <pc:sldMkLst>
          <pc:docMk/>
          <pc:sldMk cId="2832436232" sldId="289"/>
        </pc:sldMkLst>
        <pc:spChg chg="mod">
          <ac:chgData name="Marianne Pennings - Nederpel" userId="97c4d2f4-88b5-4c83-8864-359d4f80abf8" providerId="ADAL" clId="{73554796-F00A-433B-8B37-298E095B7EC5}" dt="2025-03-10T18:57:23.569" v="9684" actId="20577"/>
          <ac:spMkLst>
            <pc:docMk/>
            <pc:sldMk cId="2832436232" sldId="289"/>
            <ac:spMk id="30" creationId="{00000000-0000-0000-0000-000000000000}"/>
          </ac:spMkLst>
        </pc:spChg>
        <pc:spChg chg="mod">
          <ac:chgData name="Marianne Pennings - Nederpel" userId="97c4d2f4-88b5-4c83-8864-359d4f80abf8" providerId="ADAL" clId="{73554796-F00A-433B-8B37-298E095B7EC5}" dt="2025-03-10T18:56:52.526" v="9583" actId="688"/>
          <ac:spMkLst>
            <pc:docMk/>
            <pc:sldMk cId="2832436232" sldId="289"/>
            <ac:spMk id="31" creationId="{00000000-0000-0000-0000-000000000000}"/>
          </ac:spMkLst>
        </pc:spChg>
        <pc:grpChg chg="del">
          <ac:chgData name="Marianne Pennings - Nederpel" userId="97c4d2f4-88b5-4c83-8864-359d4f80abf8" providerId="ADAL" clId="{73554796-F00A-433B-8B37-298E095B7EC5}" dt="2025-03-05T13:11:26.574" v="2004" actId="478"/>
          <ac:grpSpMkLst>
            <pc:docMk/>
            <pc:sldMk cId="2832436232" sldId="289"/>
            <ac:grpSpMk id="12" creationId="{00000000-0000-0000-0000-000000000000}"/>
          </ac:grpSpMkLst>
        </pc:grpChg>
        <pc:picChg chg="add mod">
          <ac:chgData name="Marianne Pennings - Nederpel" userId="97c4d2f4-88b5-4c83-8864-359d4f80abf8" providerId="ADAL" clId="{73554796-F00A-433B-8B37-298E095B7EC5}" dt="2025-03-10T18:59:38.955" v="9917" actId="14100"/>
          <ac:picMkLst>
            <pc:docMk/>
            <pc:sldMk cId="2832436232" sldId="289"/>
            <ac:picMk id="4" creationId="{87FCC37D-8BEB-056F-C08F-634525D0D925}"/>
          </ac:picMkLst>
        </pc:picChg>
      </pc:sldChg>
      <pc:sldChg chg="delSp modSp mod setBg modNotesTx">
        <pc:chgData name="Marianne Pennings - Nederpel" userId="97c4d2f4-88b5-4c83-8864-359d4f80abf8" providerId="ADAL" clId="{73554796-F00A-433B-8B37-298E095B7EC5}" dt="2025-03-11T15:59:26.417" v="12314"/>
        <pc:sldMkLst>
          <pc:docMk/>
          <pc:sldMk cId="2702129704" sldId="290"/>
        </pc:sldMkLst>
        <pc:spChg chg="mod">
          <ac:chgData name="Marianne Pennings - Nederpel" userId="97c4d2f4-88b5-4c83-8864-359d4f80abf8" providerId="ADAL" clId="{73554796-F00A-433B-8B37-298E095B7EC5}" dt="2025-03-10T20:08:26.029" v="12241" actId="20577"/>
          <ac:spMkLst>
            <pc:docMk/>
            <pc:sldMk cId="2702129704" sldId="290"/>
            <ac:spMk id="30" creationId="{00000000-0000-0000-0000-000000000000}"/>
          </ac:spMkLst>
        </pc:spChg>
        <pc:grpChg chg="del">
          <ac:chgData name="Marianne Pennings - Nederpel" userId="97c4d2f4-88b5-4c83-8864-359d4f80abf8" providerId="ADAL" clId="{73554796-F00A-433B-8B37-298E095B7EC5}" dt="2025-03-05T13:11:31.481" v="2005" actId="478"/>
          <ac:grpSpMkLst>
            <pc:docMk/>
            <pc:sldMk cId="2702129704" sldId="290"/>
            <ac:grpSpMk id="9" creationId="{57697FCC-779B-149F-D4AD-324B4318100A}"/>
          </ac:grpSpMkLst>
        </pc:grpChg>
      </pc:sldChg>
      <pc:sldChg chg="delSp modSp mod setBg modNotesTx">
        <pc:chgData name="Marianne Pennings - Nederpel" userId="97c4d2f4-88b5-4c83-8864-359d4f80abf8" providerId="ADAL" clId="{73554796-F00A-433B-8B37-298E095B7EC5}" dt="2025-03-11T15:59:44.317" v="12316"/>
        <pc:sldMkLst>
          <pc:docMk/>
          <pc:sldMk cId="1025875538" sldId="291"/>
        </pc:sldMkLst>
        <pc:spChg chg="mod">
          <ac:chgData name="Marianne Pennings - Nederpel" userId="97c4d2f4-88b5-4c83-8864-359d4f80abf8" providerId="ADAL" clId="{73554796-F00A-433B-8B37-298E095B7EC5}" dt="2025-03-10T19:10:40.842" v="10575" actId="20577"/>
          <ac:spMkLst>
            <pc:docMk/>
            <pc:sldMk cId="1025875538" sldId="291"/>
            <ac:spMk id="30" creationId="{00000000-0000-0000-0000-000000000000}"/>
          </ac:spMkLst>
        </pc:spChg>
        <pc:spChg chg="mod">
          <ac:chgData name="Marianne Pennings - Nederpel" userId="97c4d2f4-88b5-4c83-8864-359d4f80abf8" providerId="ADAL" clId="{73554796-F00A-433B-8B37-298E095B7EC5}" dt="2025-03-10T19:10:29.782" v="10559" actId="688"/>
          <ac:spMkLst>
            <pc:docMk/>
            <pc:sldMk cId="1025875538" sldId="291"/>
            <ac:spMk id="31" creationId="{00000000-0000-0000-0000-000000000000}"/>
          </ac:spMkLst>
        </pc:spChg>
        <pc:grpChg chg="del">
          <ac:chgData name="Marianne Pennings - Nederpel" userId="97c4d2f4-88b5-4c83-8864-359d4f80abf8" providerId="ADAL" clId="{73554796-F00A-433B-8B37-298E095B7EC5}" dt="2025-03-05T13:11:59.361" v="2013" actId="478"/>
          <ac:grpSpMkLst>
            <pc:docMk/>
            <pc:sldMk cId="1025875538" sldId="291"/>
            <ac:grpSpMk id="9" creationId="{B93F40AF-7D3C-8529-16B4-853D166E670F}"/>
          </ac:grpSpMkLst>
        </pc:grpChg>
      </pc:sldChg>
      <pc:sldChg chg="addSp delSp modSp mod setBg modNotesTx">
        <pc:chgData name="Marianne Pennings - Nederpel" userId="97c4d2f4-88b5-4c83-8864-359d4f80abf8" providerId="ADAL" clId="{73554796-F00A-433B-8B37-298E095B7EC5}" dt="2025-03-11T16:00:22.458" v="12322"/>
        <pc:sldMkLst>
          <pc:docMk/>
          <pc:sldMk cId="2683424954" sldId="292"/>
        </pc:sldMkLst>
        <pc:spChg chg="del">
          <ac:chgData name="Marianne Pennings - Nederpel" userId="97c4d2f4-88b5-4c83-8864-359d4f80abf8" providerId="ADAL" clId="{73554796-F00A-433B-8B37-298E095B7EC5}" dt="2025-03-05T13:11:35.875" v="2006" actId="478"/>
          <ac:spMkLst>
            <pc:docMk/>
            <pc:sldMk cId="2683424954" sldId="292"/>
            <ac:spMk id="2" creationId="{33608A8D-9768-8118-77B7-B9A034614B26}"/>
          </ac:spMkLst>
        </pc:spChg>
        <pc:spChg chg="add mod">
          <ac:chgData name="Marianne Pennings - Nederpel" userId="97c4d2f4-88b5-4c83-8864-359d4f80abf8" providerId="ADAL" clId="{73554796-F00A-433B-8B37-298E095B7EC5}" dt="2025-03-10T19:15:06.148" v="11179" actId="688"/>
          <ac:spMkLst>
            <pc:docMk/>
            <pc:sldMk cId="2683424954" sldId="292"/>
            <ac:spMk id="4" creationId="{0968420A-11FB-3CE2-F858-17D29541790F}"/>
          </ac:spMkLst>
        </pc:spChg>
        <pc:spChg chg="del">
          <ac:chgData name="Marianne Pennings - Nederpel" userId="97c4d2f4-88b5-4c83-8864-359d4f80abf8" providerId="ADAL" clId="{73554796-F00A-433B-8B37-298E095B7EC5}" dt="2025-03-05T13:11:37.093" v="2007" actId="478"/>
          <ac:spMkLst>
            <pc:docMk/>
            <pc:sldMk cId="2683424954" sldId="292"/>
            <ac:spMk id="4" creationId="{139D595B-0A92-3FF4-0D80-D11D384415F1}"/>
          </ac:spMkLst>
        </pc:spChg>
        <pc:spChg chg="mod">
          <ac:chgData name="Marianne Pennings - Nederpel" userId="97c4d2f4-88b5-4c83-8864-359d4f80abf8" providerId="ADAL" clId="{73554796-F00A-433B-8B37-298E095B7EC5}" dt="2025-03-10T19:14:04.033" v="11028" actId="20577"/>
          <ac:spMkLst>
            <pc:docMk/>
            <pc:sldMk cId="2683424954" sldId="292"/>
            <ac:spMk id="30" creationId="{00000000-0000-0000-0000-000000000000}"/>
          </ac:spMkLst>
        </pc:spChg>
        <pc:grpChg chg="del">
          <ac:chgData name="Marianne Pennings - Nederpel" userId="97c4d2f4-88b5-4c83-8864-359d4f80abf8" providerId="ADAL" clId="{73554796-F00A-433B-8B37-298E095B7EC5}" dt="2025-03-05T13:11:57.618" v="2012" actId="478"/>
          <ac:grpSpMkLst>
            <pc:docMk/>
            <pc:sldMk cId="2683424954" sldId="292"/>
            <ac:grpSpMk id="25" creationId="{96818448-BF1A-96D2-A3D9-417FA5C25B6C}"/>
          </ac:grpSpMkLst>
        </pc:grpChg>
      </pc:sldChg>
      <pc:sldChg chg="delSp modSp add mod setBg modNotesTx">
        <pc:chgData name="Marianne Pennings - Nederpel" userId="97c4d2f4-88b5-4c83-8864-359d4f80abf8" providerId="ADAL" clId="{73554796-F00A-433B-8B37-298E095B7EC5}" dt="2025-03-11T16:01:26.038" v="12326"/>
        <pc:sldMkLst>
          <pc:docMk/>
          <pc:sldMk cId="2853866015" sldId="293"/>
        </pc:sldMkLst>
        <pc:spChg chg="mod">
          <ac:chgData name="Marianne Pennings - Nederpel" userId="97c4d2f4-88b5-4c83-8864-359d4f80abf8" providerId="ADAL" clId="{73554796-F00A-433B-8B37-298E095B7EC5}" dt="2025-03-10T19:17:25.785" v="11373" actId="20577"/>
          <ac:spMkLst>
            <pc:docMk/>
            <pc:sldMk cId="2853866015" sldId="293"/>
            <ac:spMk id="30" creationId="{00000000-0000-0000-0000-000000000000}"/>
          </ac:spMkLst>
        </pc:spChg>
        <pc:spChg chg="mod">
          <ac:chgData name="Marianne Pennings - Nederpel" userId="97c4d2f4-88b5-4c83-8864-359d4f80abf8" providerId="ADAL" clId="{73554796-F00A-433B-8B37-298E095B7EC5}" dt="2025-03-10T19:16:32.835" v="11247" actId="688"/>
          <ac:spMkLst>
            <pc:docMk/>
            <pc:sldMk cId="2853866015" sldId="293"/>
            <ac:spMk id="31" creationId="{00000000-0000-0000-0000-000000000000}"/>
          </ac:spMkLst>
        </pc:spChg>
        <pc:grpChg chg="del">
          <ac:chgData name="Marianne Pennings - Nederpel" userId="97c4d2f4-88b5-4c83-8864-359d4f80abf8" providerId="ADAL" clId="{73554796-F00A-433B-8B37-298E095B7EC5}" dt="2025-03-05T13:11:45.864" v="2009" actId="478"/>
          <ac:grpSpMkLst>
            <pc:docMk/>
            <pc:sldMk cId="2853866015" sldId="293"/>
            <ac:grpSpMk id="9" creationId="{B93F40AF-7D3C-8529-16B4-853D166E670F}"/>
          </ac:grpSpMkLst>
        </pc:grpChg>
      </pc:sldChg>
      <pc:sldChg chg="del">
        <pc:chgData name="Marianne Pennings - Nederpel" userId="97c4d2f4-88b5-4c83-8864-359d4f80abf8" providerId="ADAL" clId="{73554796-F00A-433B-8B37-298E095B7EC5}" dt="2025-03-05T12:08:47.913" v="1129" actId="47"/>
        <pc:sldMkLst>
          <pc:docMk/>
          <pc:sldMk cId="4096098376" sldId="293"/>
        </pc:sldMkLst>
      </pc:sldChg>
      <pc:sldChg chg="addSp delSp modSp add mod setBg modNotesTx">
        <pc:chgData name="Marianne Pennings - Nederpel" userId="97c4d2f4-88b5-4c83-8864-359d4f80abf8" providerId="ADAL" clId="{73554796-F00A-433B-8B37-298E095B7EC5}" dt="2025-03-11T16:01:16.631" v="12324"/>
        <pc:sldMkLst>
          <pc:docMk/>
          <pc:sldMk cId="2399663594" sldId="294"/>
        </pc:sldMkLst>
        <pc:spChg chg="mod">
          <ac:chgData name="Marianne Pennings - Nederpel" userId="97c4d2f4-88b5-4c83-8864-359d4f80abf8" providerId="ADAL" clId="{73554796-F00A-433B-8B37-298E095B7EC5}" dt="2025-03-10T19:15:33.959" v="11189" actId="20577"/>
          <ac:spMkLst>
            <pc:docMk/>
            <pc:sldMk cId="2399663594" sldId="294"/>
            <ac:spMk id="30" creationId="{00000000-0000-0000-0000-000000000000}"/>
          </ac:spMkLst>
        </pc:spChg>
        <pc:spChg chg="mod">
          <ac:chgData name="Marianne Pennings - Nederpel" userId="97c4d2f4-88b5-4c83-8864-359d4f80abf8" providerId="ADAL" clId="{73554796-F00A-433B-8B37-298E095B7EC5}" dt="2025-03-10T19:15:29.778" v="11182" actId="1076"/>
          <ac:spMkLst>
            <pc:docMk/>
            <pc:sldMk cId="2399663594" sldId="294"/>
            <ac:spMk id="31" creationId="{00000000-0000-0000-0000-000000000000}"/>
          </ac:spMkLst>
        </pc:spChg>
        <pc:grpChg chg="del">
          <ac:chgData name="Marianne Pennings - Nederpel" userId="97c4d2f4-88b5-4c83-8864-359d4f80abf8" providerId="ADAL" clId="{73554796-F00A-433B-8B37-298E095B7EC5}" dt="2025-03-05T13:11:39.399" v="2008" actId="478"/>
          <ac:grpSpMkLst>
            <pc:docMk/>
            <pc:sldMk cId="2399663594" sldId="294"/>
            <ac:grpSpMk id="9" creationId="{B93F40AF-7D3C-8529-16B4-853D166E670F}"/>
          </ac:grpSpMkLst>
        </pc:grpChg>
        <pc:picChg chg="add mod">
          <ac:chgData name="Marianne Pennings - Nederpel" userId="97c4d2f4-88b5-4c83-8864-359d4f80abf8" providerId="ADAL" clId="{73554796-F00A-433B-8B37-298E095B7EC5}" dt="2025-03-10T19:16:20.865" v="11246" actId="14100"/>
          <ac:picMkLst>
            <pc:docMk/>
            <pc:sldMk cId="2399663594" sldId="294"/>
            <ac:picMk id="4" creationId="{1DD74D0D-886A-475B-94F0-81DF3140374B}"/>
          </ac:picMkLst>
        </pc:picChg>
        <pc:picChg chg="add mod">
          <ac:chgData name="Marianne Pennings - Nederpel" userId="97c4d2f4-88b5-4c83-8864-359d4f80abf8" providerId="ADAL" clId="{73554796-F00A-433B-8B37-298E095B7EC5}" dt="2025-03-10T19:28:37.092" v="11986" actId="1076"/>
          <ac:picMkLst>
            <pc:docMk/>
            <pc:sldMk cId="2399663594" sldId="294"/>
            <ac:picMk id="5" creationId="{E002BE1B-E037-36F4-A199-CEA7099A9315}"/>
          </ac:picMkLst>
        </pc:picChg>
      </pc:sldChg>
      <pc:sldChg chg="addSp delSp modSp add mod setBg modNotesTx">
        <pc:chgData name="Marianne Pennings - Nederpel" userId="97c4d2f4-88b5-4c83-8864-359d4f80abf8" providerId="ADAL" clId="{73554796-F00A-433B-8B37-298E095B7EC5}" dt="2025-03-11T16:01:45.886" v="12330"/>
        <pc:sldMkLst>
          <pc:docMk/>
          <pc:sldMk cId="2282548578" sldId="295"/>
        </pc:sldMkLst>
        <pc:spChg chg="mod">
          <ac:chgData name="Marianne Pennings - Nederpel" userId="97c4d2f4-88b5-4c83-8864-359d4f80abf8" providerId="ADAL" clId="{73554796-F00A-433B-8B37-298E095B7EC5}" dt="2025-03-10T19:17:53.518" v="11461" actId="20577"/>
          <ac:spMkLst>
            <pc:docMk/>
            <pc:sldMk cId="2282548578" sldId="295"/>
            <ac:spMk id="30" creationId="{00000000-0000-0000-0000-000000000000}"/>
          </ac:spMkLst>
        </pc:spChg>
        <pc:grpChg chg="del">
          <ac:chgData name="Marianne Pennings - Nederpel" userId="97c4d2f4-88b5-4c83-8864-359d4f80abf8" providerId="ADAL" clId="{73554796-F00A-433B-8B37-298E095B7EC5}" dt="2025-03-05T13:11:48.205" v="2010" actId="478"/>
          <ac:grpSpMkLst>
            <pc:docMk/>
            <pc:sldMk cId="2282548578" sldId="295"/>
            <ac:grpSpMk id="9" creationId="{B93F40AF-7D3C-8529-16B4-853D166E670F}"/>
          </ac:grpSpMkLst>
        </pc:grpChg>
        <pc:picChg chg="add mod">
          <ac:chgData name="Marianne Pennings - Nederpel" userId="97c4d2f4-88b5-4c83-8864-359d4f80abf8" providerId="ADAL" clId="{73554796-F00A-433B-8B37-298E095B7EC5}" dt="2025-03-10T19:18:56.808" v="11583" actId="688"/>
          <ac:picMkLst>
            <pc:docMk/>
            <pc:sldMk cId="2282548578" sldId="295"/>
            <ac:picMk id="4" creationId="{D76F98A5-B637-E1D9-377B-1F2F93FA2938}"/>
          </ac:picMkLst>
        </pc:picChg>
      </pc:sldChg>
      <pc:sldChg chg="delSp modSp add mod setBg modNotesTx">
        <pc:chgData name="Marianne Pennings - Nederpel" userId="97c4d2f4-88b5-4c83-8864-359d4f80abf8" providerId="ADAL" clId="{73554796-F00A-433B-8B37-298E095B7EC5}" dt="2025-03-11T16:01:57.059" v="12332"/>
        <pc:sldMkLst>
          <pc:docMk/>
          <pc:sldMk cId="3123215621" sldId="296"/>
        </pc:sldMkLst>
        <pc:spChg chg="mod">
          <ac:chgData name="Marianne Pennings - Nederpel" userId="97c4d2f4-88b5-4c83-8864-359d4f80abf8" providerId="ADAL" clId="{73554796-F00A-433B-8B37-298E095B7EC5}" dt="2025-03-10T19:19:37.408" v="11660" actId="20577"/>
          <ac:spMkLst>
            <pc:docMk/>
            <pc:sldMk cId="3123215621" sldId="296"/>
            <ac:spMk id="30" creationId="{00000000-0000-0000-0000-000000000000}"/>
          </ac:spMkLst>
        </pc:spChg>
        <pc:grpChg chg="del">
          <ac:chgData name="Marianne Pennings - Nederpel" userId="97c4d2f4-88b5-4c83-8864-359d4f80abf8" providerId="ADAL" clId="{73554796-F00A-433B-8B37-298E095B7EC5}" dt="2025-03-05T13:11:52.163" v="2011" actId="478"/>
          <ac:grpSpMkLst>
            <pc:docMk/>
            <pc:sldMk cId="3123215621" sldId="296"/>
            <ac:grpSpMk id="9" creationId="{B93F40AF-7D3C-8529-16B4-853D166E670F}"/>
          </ac:grpSpMkLst>
        </pc:grpChg>
      </pc:sldChg>
      <pc:sldChg chg="addSp delSp modSp add mod setBg modAnim modNotesTx">
        <pc:chgData name="Marianne Pennings - Nederpel" userId="97c4d2f4-88b5-4c83-8864-359d4f80abf8" providerId="ADAL" clId="{73554796-F00A-433B-8B37-298E095B7EC5}" dt="2025-03-11T16:02:05.225" v="12334"/>
        <pc:sldMkLst>
          <pc:docMk/>
          <pc:sldMk cId="1826631239" sldId="297"/>
        </pc:sldMkLst>
        <pc:spChg chg="add mod">
          <ac:chgData name="Marianne Pennings - Nederpel" userId="97c4d2f4-88b5-4c83-8864-359d4f80abf8" providerId="ADAL" clId="{73554796-F00A-433B-8B37-298E095B7EC5}" dt="2025-03-05T12:11:15.123" v="1153"/>
          <ac:spMkLst>
            <pc:docMk/>
            <pc:sldMk cId="1826631239" sldId="297"/>
            <ac:spMk id="2" creationId="{15262DF5-F926-ACDC-E85A-F0568D98CCAE}"/>
          </ac:spMkLst>
        </pc:spChg>
        <pc:spChg chg="mod">
          <ac:chgData name="Marianne Pennings - Nederpel" userId="97c4d2f4-88b5-4c83-8864-359d4f80abf8" providerId="ADAL" clId="{73554796-F00A-433B-8B37-298E095B7EC5}" dt="2025-03-05T12:11:15.123" v="1153"/>
          <ac:spMkLst>
            <pc:docMk/>
            <pc:sldMk cId="1826631239" sldId="297"/>
            <ac:spMk id="5" creationId="{D95AF96B-ED4B-F3A1-6362-5E645C269A21}"/>
          </ac:spMkLst>
        </pc:spChg>
        <pc:spChg chg="mod">
          <ac:chgData name="Marianne Pennings - Nederpel" userId="97c4d2f4-88b5-4c83-8864-359d4f80abf8" providerId="ADAL" clId="{73554796-F00A-433B-8B37-298E095B7EC5}" dt="2025-03-05T12:11:15.123" v="1153"/>
          <ac:spMkLst>
            <pc:docMk/>
            <pc:sldMk cId="1826631239" sldId="297"/>
            <ac:spMk id="7" creationId="{DE7085DB-CC1B-9ECD-AED8-6C66DEE376B4}"/>
          </ac:spMkLst>
        </pc:spChg>
        <pc:spChg chg="del">
          <ac:chgData name="Marianne Pennings - Nederpel" userId="97c4d2f4-88b5-4c83-8864-359d4f80abf8" providerId="ADAL" clId="{73554796-F00A-433B-8B37-298E095B7EC5}" dt="2025-03-05T12:11:01.004" v="1150" actId="478"/>
          <ac:spMkLst>
            <pc:docMk/>
            <pc:sldMk cId="1826631239" sldId="297"/>
            <ac:spMk id="30" creationId="{00000000-0000-0000-0000-000000000000}"/>
          </ac:spMkLst>
        </pc:spChg>
        <pc:spChg chg="del">
          <ac:chgData name="Marianne Pennings - Nederpel" userId="97c4d2f4-88b5-4c83-8864-359d4f80abf8" providerId="ADAL" clId="{73554796-F00A-433B-8B37-298E095B7EC5}" dt="2025-03-05T12:11:02.754" v="1151" actId="478"/>
          <ac:spMkLst>
            <pc:docMk/>
            <pc:sldMk cId="1826631239" sldId="297"/>
            <ac:spMk id="31" creationId="{00000000-0000-0000-0000-000000000000}"/>
          </ac:spMkLst>
        </pc:spChg>
        <pc:grpChg chg="add mod">
          <ac:chgData name="Marianne Pennings - Nederpel" userId="97c4d2f4-88b5-4c83-8864-359d4f80abf8" providerId="ADAL" clId="{73554796-F00A-433B-8B37-298E095B7EC5}" dt="2025-03-05T12:11:15.123" v="1153"/>
          <ac:grpSpMkLst>
            <pc:docMk/>
            <pc:sldMk cId="1826631239" sldId="297"/>
            <ac:grpSpMk id="4" creationId="{8E895983-A4A9-DB54-BF95-23245E4E2959}"/>
          </ac:grpSpMkLst>
        </pc:grpChg>
        <pc:grpChg chg="del">
          <ac:chgData name="Marianne Pennings - Nederpel" userId="97c4d2f4-88b5-4c83-8864-359d4f80abf8" providerId="ADAL" clId="{73554796-F00A-433B-8B37-298E095B7EC5}" dt="2025-03-05T12:11:04.375" v="1152" actId="478"/>
          <ac:grpSpMkLst>
            <pc:docMk/>
            <pc:sldMk cId="1826631239" sldId="297"/>
            <ac:grpSpMk id="9" creationId="{B93F40AF-7D3C-8529-16B4-853D166E670F}"/>
          </ac:grpSpMkLst>
        </pc:grpChg>
        <pc:picChg chg="mod">
          <ac:chgData name="Marianne Pennings - Nederpel" userId="97c4d2f4-88b5-4c83-8864-359d4f80abf8" providerId="ADAL" clId="{73554796-F00A-433B-8B37-298E095B7EC5}" dt="2025-03-05T12:11:15.123" v="1153"/>
          <ac:picMkLst>
            <pc:docMk/>
            <pc:sldMk cId="1826631239" sldId="297"/>
            <ac:picMk id="8" creationId="{1606F26B-7815-D897-6BF9-B769F13AABEE}"/>
          </ac:picMkLst>
        </pc:picChg>
        <pc:picChg chg="add mod">
          <ac:chgData name="Marianne Pennings - Nederpel" userId="97c4d2f4-88b5-4c83-8864-359d4f80abf8" providerId="ADAL" clId="{73554796-F00A-433B-8B37-298E095B7EC5}" dt="2025-03-10T19:23:24.939" v="11927" actId="14100"/>
          <ac:picMkLst>
            <pc:docMk/>
            <pc:sldMk cId="1826631239" sldId="297"/>
            <ac:picMk id="9" creationId="{0200D08D-FB16-5249-AF42-E3F202956DD0}"/>
          </ac:picMkLst>
        </pc:picChg>
        <pc:picChg chg="add mod ord">
          <ac:chgData name="Marianne Pennings - Nederpel" userId="97c4d2f4-88b5-4c83-8864-359d4f80abf8" providerId="ADAL" clId="{73554796-F00A-433B-8B37-298E095B7EC5}" dt="2025-03-10T19:25:50.439" v="11958" actId="167"/>
          <ac:picMkLst>
            <pc:docMk/>
            <pc:sldMk cId="1826631239" sldId="297"/>
            <ac:picMk id="10" creationId="{8B8CC4CF-0869-7D2F-3A13-94A02B91B8C3}"/>
          </ac:picMkLst>
        </pc:picChg>
        <pc:picChg chg="add mod ord">
          <ac:chgData name="Marianne Pennings - Nederpel" userId="97c4d2f4-88b5-4c83-8864-359d4f80abf8" providerId="ADAL" clId="{73554796-F00A-433B-8B37-298E095B7EC5}" dt="2025-03-10T19:25:50.439" v="11958" actId="167"/>
          <ac:picMkLst>
            <pc:docMk/>
            <pc:sldMk cId="1826631239" sldId="297"/>
            <ac:picMk id="11" creationId="{49640E42-35FF-6D08-F9C2-1328A7151E49}"/>
          </ac:picMkLst>
        </pc:picChg>
        <pc:picChg chg="add mod ord">
          <ac:chgData name="Marianne Pennings - Nederpel" userId="97c4d2f4-88b5-4c83-8864-359d4f80abf8" providerId="ADAL" clId="{73554796-F00A-433B-8B37-298E095B7EC5}" dt="2025-03-10T19:25:50.439" v="11958" actId="167"/>
          <ac:picMkLst>
            <pc:docMk/>
            <pc:sldMk cId="1826631239" sldId="297"/>
            <ac:picMk id="12" creationId="{CC1A7D70-A8E6-38E3-9B8B-E4B8F29448A4}"/>
          </ac:picMkLst>
        </pc:picChg>
        <pc:picChg chg="add del mod">
          <ac:chgData name="Marianne Pennings - Nederpel" userId="97c4d2f4-88b5-4c83-8864-359d4f80abf8" providerId="ADAL" clId="{73554796-F00A-433B-8B37-298E095B7EC5}" dt="2025-03-10T19:22:10.883" v="11891" actId="478"/>
          <ac:picMkLst>
            <pc:docMk/>
            <pc:sldMk cId="1826631239" sldId="297"/>
            <ac:picMk id="1026" creationId="{4872A074-28D4-5DCF-416B-3E3F498CBD5C}"/>
          </ac:picMkLst>
        </pc:picChg>
        <pc:picChg chg="add mod">
          <ac:chgData name="Marianne Pennings - Nederpel" userId="97c4d2f4-88b5-4c83-8864-359d4f80abf8" providerId="ADAL" clId="{73554796-F00A-433B-8B37-298E095B7EC5}" dt="2025-03-10T19:23:14.601" v="11924" actId="14100"/>
          <ac:picMkLst>
            <pc:docMk/>
            <pc:sldMk cId="1826631239" sldId="297"/>
            <ac:picMk id="1028" creationId="{8384E985-8383-8D86-2A0D-BFF1BF00DD6D}"/>
          </ac:picMkLst>
        </pc:picChg>
        <pc:cxnChg chg="mod">
          <ac:chgData name="Marianne Pennings - Nederpel" userId="97c4d2f4-88b5-4c83-8864-359d4f80abf8" providerId="ADAL" clId="{73554796-F00A-433B-8B37-298E095B7EC5}" dt="2025-03-05T12:11:15.123" v="1153"/>
          <ac:cxnSpMkLst>
            <pc:docMk/>
            <pc:sldMk cId="1826631239" sldId="297"/>
            <ac:cxnSpMk id="6" creationId="{865C188E-DFA9-FD8E-D01E-535B0B4DD316}"/>
          </ac:cxnSpMkLst>
        </pc:cxnChg>
      </pc:sldChg>
      <pc:sldChg chg="delSp modSp add mod setBg modNotesTx">
        <pc:chgData name="Marianne Pennings - Nederpel" userId="97c4d2f4-88b5-4c83-8864-359d4f80abf8" providerId="ADAL" clId="{73554796-F00A-433B-8B37-298E095B7EC5}" dt="2025-03-11T15:54:02.448" v="12268"/>
        <pc:sldMkLst>
          <pc:docMk/>
          <pc:sldMk cId="2826326463" sldId="298"/>
        </pc:sldMkLst>
        <pc:spChg chg="mod">
          <ac:chgData name="Marianne Pennings - Nederpel" userId="97c4d2f4-88b5-4c83-8864-359d4f80abf8" providerId="ADAL" clId="{73554796-F00A-433B-8B37-298E095B7EC5}" dt="2025-03-05T13:02:52.675" v="1861" actId="20577"/>
          <ac:spMkLst>
            <pc:docMk/>
            <pc:sldMk cId="2826326463" sldId="298"/>
            <ac:spMk id="4" creationId="{00000000-0000-0000-0000-000000000000}"/>
          </ac:spMkLst>
        </pc:spChg>
        <pc:spChg chg="mod">
          <ac:chgData name="Marianne Pennings - Nederpel" userId="97c4d2f4-88b5-4c83-8864-359d4f80abf8" providerId="ADAL" clId="{73554796-F00A-433B-8B37-298E095B7EC5}" dt="2025-03-05T13:02:32.240" v="1838" actId="1076"/>
          <ac:spMkLst>
            <pc:docMk/>
            <pc:sldMk cId="2826326463" sldId="298"/>
            <ac:spMk id="5" creationId="{00000000-0000-0000-0000-000000000000}"/>
          </ac:spMkLst>
        </pc:spChg>
        <pc:picChg chg="del">
          <ac:chgData name="Marianne Pennings - Nederpel" userId="97c4d2f4-88b5-4c83-8864-359d4f80abf8" providerId="ADAL" clId="{73554796-F00A-433B-8B37-298E095B7EC5}" dt="2025-03-05T13:02:05.514" v="1831" actId="478"/>
          <ac:picMkLst>
            <pc:docMk/>
            <pc:sldMk cId="2826326463" sldId="298"/>
            <ac:picMk id="7" creationId="{20B6F29A-D4C3-D450-7A12-25AB0C6E3D36}"/>
          </ac:picMkLst>
        </pc:picChg>
        <pc:picChg chg="mod">
          <ac:chgData name="Marianne Pennings - Nederpel" userId="97c4d2f4-88b5-4c83-8864-359d4f80abf8" providerId="ADAL" clId="{73554796-F00A-433B-8B37-298E095B7EC5}" dt="2025-03-05T13:02:30.188" v="1837" actId="1076"/>
          <ac:picMkLst>
            <pc:docMk/>
            <pc:sldMk cId="2826326463" sldId="298"/>
            <ac:picMk id="8" creationId="{B646568D-A43B-6E92-7077-53AC64D39D20}"/>
          </ac:picMkLst>
        </pc:picChg>
      </pc:sldChg>
      <pc:sldChg chg="addSp delSp modSp add mod delAnim">
        <pc:chgData name="Marianne Pennings - Nederpel" userId="97c4d2f4-88b5-4c83-8864-359d4f80abf8" providerId="ADAL" clId="{73554796-F00A-433B-8B37-298E095B7EC5}" dt="2025-03-05T14:03:50.016" v="2696" actId="20577"/>
        <pc:sldMkLst>
          <pc:docMk/>
          <pc:sldMk cId="409330561" sldId="299"/>
        </pc:sldMkLst>
        <pc:spChg chg="add mod">
          <ac:chgData name="Marianne Pennings - Nederpel" userId="97c4d2f4-88b5-4c83-8864-359d4f80abf8" providerId="ADAL" clId="{73554796-F00A-433B-8B37-298E095B7EC5}" dt="2025-03-05T14:03:50.016" v="2696" actId="20577"/>
          <ac:spMkLst>
            <pc:docMk/>
            <pc:sldMk cId="409330561" sldId="299"/>
            <ac:spMk id="3" creationId="{441959AD-0103-B219-F792-DE71222CA2C6}"/>
          </ac:spMkLst>
        </pc:spChg>
        <pc:spChg chg="mod">
          <ac:chgData name="Marianne Pennings - Nederpel" userId="97c4d2f4-88b5-4c83-8864-359d4f80abf8" providerId="ADAL" clId="{73554796-F00A-433B-8B37-298E095B7EC5}" dt="2025-03-05T13:59:07.336" v="2673" actId="1076"/>
          <ac:spMkLst>
            <pc:docMk/>
            <pc:sldMk cId="409330561" sldId="299"/>
            <ac:spMk id="54" creationId="{AEEE8896-7981-6F52-55CD-2D4756E44225}"/>
          </ac:spMkLst>
        </pc:spChg>
        <pc:spChg chg="del">
          <ac:chgData name="Marianne Pennings - Nederpel" userId="97c4d2f4-88b5-4c83-8864-359d4f80abf8" providerId="ADAL" clId="{73554796-F00A-433B-8B37-298E095B7EC5}" dt="2025-03-05T13:53:20.318" v="2351" actId="478"/>
          <ac:spMkLst>
            <pc:docMk/>
            <pc:sldMk cId="409330561" sldId="299"/>
            <ac:spMk id="57" creationId="{68CBF0EF-72A5-8188-34F0-219F5021C772}"/>
          </ac:spMkLst>
        </pc:spChg>
        <pc:grpChg chg="del mod">
          <ac:chgData name="Marianne Pennings - Nederpel" userId="97c4d2f4-88b5-4c83-8864-359d4f80abf8" providerId="ADAL" clId="{73554796-F00A-433B-8B37-298E095B7EC5}" dt="2025-03-05T13:53:15.484" v="2349" actId="478"/>
          <ac:grpSpMkLst>
            <pc:docMk/>
            <pc:sldMk cId="409330561" sldId="299"/>
            <ac:grpSpMk id="56" creationId="{8C8121FE-BE7E-816F-3714-37CFEDF4E684}"/>
          </ac:grpSpMkLst>
        </pc:grpChg>
        <pc:picChg chg="del">
          <ac:chgData name="Marianne Pennings - Nederpel" userId="97c4d2f4-88b5-4c83-8864-359d4f80abf8" providerId="ADAL" clId="{73554796-F00A-433B-8B37-298E095B7EC5}" dt="2025-03-05T13:53:17.796" v="2350" actId="478"/>
          <ac:picMkLst>
            <pc:docMk/>
            <pc:sldMk cId="409330561" sldId="299"/>
            <ac:picMk id="55" creationId="{30205E0D-C5B6-A3C5-FCB0-BE09F433BED5}"/>
          </ac:picMkLst>
        </pc:picChg>
        <pc:picChg chg="add del mod">
          <ac:chgData name="Marianne Pennings - Nederpel" userId="97c4d2f4-88b5-4c83-8864-359d4f80abf8" providerId="ADAL" clId="{73554796-F00A-433B-8B37-298E095B7EC5}" dt="2025-03-05T13:58:45.319" v="2648" actId="478"/>
          <ac:picMkLst>
            <pc:docMk/>
            <pc:sldMk cId="409330561" sldId="299"/>
            <ac:picMk id="2050" creationId="{BBE3EB90-3C59-D330-F414-3CAEEFA30CEA}"/>
          </ac:picMkLst>
        </pc:picChg>
      </pc:sldChg>
      <pc:sldChg chg="addSp delSp modSp add mod setBg modNotesTx">
        <pc:chgData name="Marianne Pennings - Nederpel" userId="97c4d2f4-88b5-4c83-8864-359d4f80abf8" providerId="ADAL" clId="{73554796-F00A-433B-8B37-298E095B7EC5}" dt="2025-03-11T15:58:46.881" v="12310"/>
        <pc:sldMkLst>
          <pc:docMk/>
          <pc:sldMk cId="31007813" sldId="300"/>
        </pc:sldMkLst>
        <pc:spChg chg="mod">
          <ac:chgData name="Marianne Pennings - Nederpel" userId="97c4d2f4-88b5-4c83-8864-359d4f80abf8" providerId="ADAL" clId="{73554796-F00A-433B-8B37-298E095B7EC5}" dt="2025-03-10T19:00:58.024" v="9979" actId="20577"/>
          <ac:spMkLst>
            <pc:docMk/>
            <pc:sldMk cId="31007813" sldId="300"/>
            <ac:spMk id="16" creationId="{00000000-0000-0000-0000-000000000000}"/>
          </ac:spMkLst>
        </pc:spChg>
        <pc:spChg chg="mod">
          <ac:chgData name="Marianne Pennings - Nederpel" userId="97c4d2f4-88b5-4c83-8864-359d4f80abf8" providerId="ADAL" clId="{73554796-F00A-433B-8B37-298E095B7EC5}" dt="2025-03-10T19:00:29.450" v="9923" actId="688"/>
          <ac:spMkLst>
            <pc:docMk/>
            <pc:sldMk cId="31007813" sldId="300"/>
            <ac:spMk id="17" creationId="{00000000-0000-0000-0000-000000000000}"/>
          </ac:spMkLst>
        </pc:spChg>
        <pc:picChg chg="del">
          <ac:chgData name="Marianne Pennings - Nederpel" userId="97c4d2f4-88b5-4c83-8864-359d4f80abf8" providerId="ADAL" clId="{73554796-F00A-433B-8B37-298E095B7EC5}" dt="2025-03-10T19:00:24.158" v="9922" actId="478"/>
          <ac:picMkLst>
            <pc:docMk/>
            <pc:sldMk cId="31007813" sldId="300"/>
            <ac:picMk id="2" creationId="{3A2F1767-E949-5CE5-D582-97A5D88851EE}"/>
          </ac:picMkLst>
        </pc:picChg>
        <pc:picChg chg="add mod">
          <ac:chgData name="Marianne Pennings - Nederpel" userId="97c4d2f4-88b5-4c83-8864-359d4f80abf8" providerId="ADAL" clId="{73554796-F00A-433B-8B37-298E095B7EC5}" dt="2025-03-10T19:02:40.108" v="10186" actId="1076"/>
          <ac:picMkLst>
            <pc:docMk/>
            <pc:sldMk cId="31007813" sldId="300"/>
            <ac:picMk id="4" creationId="{4692099B-9935-FE43-E6EF-0A72BE086A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nl-NL"/>
              <a:t>© 1801 Jeugd &amp; Onderwijsadvies</a:t>
            </a:r>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A676AA-C0CF-4672-BF55-3C917CDB1544}" type="slidenum">
              <a:rPr lang="nl-NL" smtClean="0"/>
              <a:t>‹nr.›</a:t>
            </a:fld>
            <a:endParaRPr lang="nl-NL"/>
          </a:p>
        </p:txBody>
      </p:sp>
    </p:spTree>
    <p:extLst>
      <p:ext uri="{BB962C8B-B14F-4D97-AF65-F5344CB8AC3E}">
        <p14:creationId xmlns:p14="http://schemas.microsoft.com/office/powerpoint/2010/main" val="214980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ACEAB-43E9-4256-AB45-AB58E4724C8A}" type="datetimeFigureOut">
              <a:rPr lang="nl-NL" smtClean="0"/>
              <a:t>24-3-2025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884B5-D352-42D2-810D-15C322CF9CFA}" type="slidenum">
              <a:rPr lang="nl-NL" smtClean="0"/>
              <a:t>‹nr.›</a:t>
            </a:fld>
            <a:endParaRPr lang="nl-NL"/>
          </a:p>
        </p:txBody>
      </p:sp>
    </p:spTree>
    <p:extLst>
      <p:ext uri="{BB962C8B-B14F-4D97-AF65-F5344CB8AC3E}">
        <p14:creationId xmlns:p14="http://schemas.microsoft.com/office/powerpoint/2010/main" val="91870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a:t>
            </a:fld>
            <a:endParaRPr lang="nl-NL"/>
          </a:p>
        </p:txBody>
      </p:sp>
    </p:spTree>
    <p:extLst>
      <p:ext uri="{BB962C8B-B14F-4D97-AF65-F5344CB8AC3E}">
        <p14:creationId xmlns:p14="http://schemas.microsoft.com/office/powerpoint/2010/main" val="188812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AutoNum type="arabicPeriod"/>
            </a:pPr>
            <a:r>
              <a:rPr lang="nl-NL" dirty="0">
                <a:solidFill>
                  <a:schemeClr val="tx1"/>
                </a:solidFill>
                <a:latin typeface="+mn-lt"/>
              </a:rPr>
              <a:t>Rechts gaat voor, dit is een gelijkwaardige kruising.</a:t>
            </a:r>
          </a:p>
          <a:p>
            <a:pPr marL="228600" indent="-228600">
              <a:buAutoNum type="arabicPeriod"/>
            </a:pPr>
            <a:r>
              <a:rPr lang="nl-NL" dirty="0">
                <a:solidFill>
                  <a:schemeClr val="tx1"/>
                </a:solidFill>
                <a:latin typeface="+mn-lt"/>
              </a:rPr>
              <a:t>Kijk over je linkerschouder en links-rechts-links, steek je hand uit.  Verleen voorrang als dat nodig is en maak een lange bocht.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10</a:t>
            </a:fld>
            <a:endParaRPr lang="nl-NL"/>
          </a:p>
        </p:txBody>
      </p:sp>
    </p:spTree>
    <p:extLst>
      <p:ext uri="{BB962C8B-B14F-4D97-AF65-F5344CB8AC3E}">
        <p14:creationId xmlns:p14="http://schemas.microsoft.com/office/powerpoint/2010/main" val="368500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Font typeface="+mj-lt"/>
              <a:buAutoNum type="arabicPeriod"/>
            </a:pPr>
            <a:r>
              <a:rPr lang="nl-NL" sz="1200" dirty="0">
                <a:solidFill>
                  <a:schemeClr val="tx1"/>
                </a:solidFill>
                <a:effectLst/>
                <a:latin typeface="+mn-lt"/>
                <a:ea typeface="Calibri" panose="020F0502020204030204" pitchFamily="34" charset="0"/>
                <a:cs typeface="Times New Roman" panose="02020603050405020304" pitchFamily="18" charset="0"/>
              </a:rPr>
              <a:t>Ja, de voetganger loopt op een zebrapad. </a:t>
            </a:r>
            <a:endParaRPr lang="nl-NL" sz="1200" dirty="0">
              <a:solidFill>
                <a:schemeClr val="tx1"/>
              </a:solidFill>
              <a:latin typeface="+mn-lt"/>
            </a:endParaRP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11</a:t>
            </a:fld>
            <a:endParaRPr lang="nl-NL"/>
          </a:p>
        </p:txBody>
      </p:sp>
    </p:spTree>
    <p:extLst>
      <p:ext uri="{BB962C8B-B14F-4D97-AF65-F5344CB8AC3E}">
        <p14:creationId xmlns:p14="http://schemas.microsoft.com/office/powerpoint/2010/main" val="1408741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Font typeface="+mj-lt"/>
              <a:buAutoNum type="arabicPeriod"/>
            </a:pPr>
            <a:r>
              <a:rPr lang="nl-NL" sz="1200" dirty="0">
                <a:solidFill>
                  <a:schemeClr val="tx1"/>
                </a:solidFill>
                <a:effectLst/>
                <a:latin typeface="+mn-lt"/>
                <a:ea typeface="Calibri" panose="020F0502020204030204" pitchFamily="34" charset="0"/>
                <a:cs typeface="Times New Roman" panose="02020603050405020304" pitchFamily="18" charset="0"/>
              </a:rPr>
              <a:t>Er kunnen gemotoriseerde voertuigen van links en rechts komen. Je kunt dit zien als een uitrit. Ze moeten jou voorrang geven, kijk goed of ze dit doen. </a:t>
            </a:r>
            <a:endParaRPr lang="nl-NL" sz="1200" dirty="0">
              <a:solidFill>
                <a:schemeClr val="tx1"/>
              </a:solidFill>
              <a:latin typeface="+mn-lt"/>
            </a:endParaRP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12</a:t>
            </a:fld>
            <a:endParaRPr lang="nl-NL"/>
          </a:p>
        </p:txBody>
      </p:sp>
    </p:spTree>
    <p:extLst>
      <p:ext uri="{BB962C8B-B14F-4D97-AF65-F5344CB8AC3E}">
        <p14:creationId xmlns:p14="http://schemas.microsoft.com/office/powerpoint/2010/main" val="382297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Kijk over je rechterschouder, steek je rechterhand uit. Kijk ook links, rechts en voor je. Maak een korte bocht naar rechts met twee handen aan het stuur.</a:t>
            </a:r>
          </a:p>
          <a:p>
            <a:pPr marL="228600" indent="-228600">
              <a:buAutoNum type="arabicPeriod"/>
            </a:pPr>
            <a:r>
              <a:rPr lang="nl-NL" dirty="0">
                <a:solidFill>
                  <a:schemeClr val="tx1"/>
                </a:solidFill>
              </a:rPr>
              <a:t>Ja, de voetganger gaat rechtdoor op dezelfde weg. Je moet hem voor laten gaan.</a:t>
            </a:r>
          </a:p>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13</a:t>
            </a:fld>
            <a:endParaRPr lang="nl-NL"/>
          </a:p>
        </p:txBody>
      </p:sp>
    </p:spTree>
    <p:extLst>
      <p:ext uri="{BB962C8B-B14F-4D97-AF65-F5344CB8AC3E}">
        <p14:creationId xmlns:p14="http://schemas.microsoft.com/office/powerpoint/2010/main" val="1208413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solidFill>
                  <a:schemeClr val="tx1"/>
                </a:solidFill>
              </a:rPr>
              <a:t>Nee, de automobilist komt van rechts. Jij moet dus voorrang geven.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14</a:t>
            </a:fld>
            <a:endParaRPr lang="nl-NL"/>
          </a:p>
        </p:txBody>
      </p:sp>
    </p:spTree>
    <p:extLst>
      <p:ext uri="{BB962C8B-B14F-4D97-AF65-F5344CB8AC3E}">
        <p14:creationId xmlns:p14="http://schemas.microsoft.com/office/powerpoint/2010/main" val="953563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chemeClr val="tx1"/>
                </a:solidFill>
                <a:latin typeface="+mn-lt"/>
              </a:rPr>
              <a:t>Je gaat door een versmalling. Je moet aan de rechterkant voorbij het paaltje fietsen.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15</a:t>
            </a:fld>
            <a:endParaRPr lang="nl-NL"/>
          </a:p>
        </p:txBody>
      </p:sp>
    </p:spTree>
    <p:extLst>
      <p:ext uri="{BB962C8B-B14F-4D97-AF65-F5344CB8AC3E}">
        <p14:creationId xmlns:p14="http://schemas.microsoft.com/office/powerpoint/2010/main" val="95641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chemeClr val="tx1"/>
                </a:solidFill>
                <a:latin typeface="+mn-lt"/>
              </a:rPr>
              <a:t>Je kijkt als eerste over je schouder voordat je je hand uitsteekt.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chemeClr val="tx1"/>
                </a:solidFill>
                <a:latin typeface="+mn-lt"/>
              </a:rPr>
              <a:t>Je wordt net ingehaald, dus je laat de scooter voorgaan. Alles wat rechtdoor gaat op dezelfde weg moet je voor laten gaan. Blijft er een bestuurder achter je rijden als je bent voorgesorteerd, dan kun je wel voorgaan.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16</a:t>
            </a:fld>
            <a:endParaRPr lang="nl-NL"/>
          </a:p>
        </p:txBody>
      </p:sp>
    </p:spTree>
    <p:extLst>
      <p:ext uri="{BB962C8B-B14F-4D97-AF65-F5344CB8AC3E}">
        <p14:creationId xmlns:p14="http://schemas.microsoft.com/office/powerpoint/2010/main" val="638615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Ja, dit is een voetpad. Je moet afstappen en lopen met de fiets aan de hand. </a:t>
            </a:r>
            <a:endParaRPr lang="nl-NL" sz="1200" dirty="0">
              <a:solidFill>
                <a:schemeClr val="tx1"/>
              </a:solidFill>
              <a:effectLst/>
              <a:latin typeface="+mn-lt"/>
              <a:ea typeface="Calibri" panose="020F0502020204030204" pitchFamily="34" charset="0"/>
              <a:cs typeface="Times New Roman" panose="02020603050405020304" pitchFamily="18" charset="0"/>
            </a:endParaRP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17</a:t>
            </a:fld>
            <a:endParaRPr lang="nl-NL"/>
          </a:p>
        </p:txBody>
      </p:sp>
    </p:spTree>
    <p:extLst>
      <p:ext uri="{BB962C8B-B14F-4D97-AF65-F5344CB8AC3E}">
        <p14:creationId xmlns:p14="http://schemas.microsoft.com/office/powerpoint/2010/main" val="408880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rPr>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chemeClr val="tx1"/>
                </a:solidFill>
              </a:rPr>
              <a:t>Eerst kruis je een fietspad terwijl je van de stoep komt. Daarna een autoweg, aan de overkant weer een fietspad.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chemeClr val="tx1"/>
                </a:solidFill>
              </a:rPr>
              <a:t>Je moet alle kanten voorrang geven. Twee richtingen op het fietspad omdat je van de stoep komt. De autoweg, vanwege de haaientanden. Aan de overkant fietsen de fietsers over een uitrit.  Daarna ga je naar links.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200" dirty="0">
                <a:solidFill>
                  <a:schemeClr val="tx1"/>
                </a:solidFill>
              </a:rPr>
              <a:t>Het is ook toegestaan om met de fiets aan de hand over het zebrapad te lopen. </a:t>
            </a:r>
          </a:p>
          <a:p>
            <a:pPr marL="228600" indent="-228600">
              <a:buAutoNum type="arabicPeriod"/>
            </a:pPr>
            <a:endParaRPr lang="nl-NL" sz="1200" dirty="0">
              <a:solidFill>
                <a:schemeClr val="tx1"/>
              </a:solidFill>
            </a:endParaRP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18</a:t>
            </a:fld>
            <a:endParaRPr lang="nl-NL"/>
          </a:p>
        </p:txBody>
      </p:sp>
    </p:spTree>
    <p:extLst>
      <p:ext uri="{BB962C8B-B14F-4D97-AF65-F5344CB8AC3E}">
        <p14:creationId xmlns:p14="http://schemas.microsoft.com/office/powerpoint/2010/main" val="121846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Font typeface="+mj-lt"/>
              <a:buAutoNum type="arabicPeriod"/>
            </a:pPr>
            <a:r>
              <a:rPr lang="nl-NL" dirty="0">
                <a:solidFill>
                  <a:schemeClr val="tx1"/>
                </a:solidFill>
                <a:latin typeface="+mn-lt"/>
              </a:rPr>
              <a:t>Alleen aan de voetganger op het zebrapad. Er staan geen haaientanden bij het fietspad dat van de rotonde vandaan komt. Je komt vanuit het oogpunt van de andere fietser dus van rechts.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19</a:t>
            </a:fld>
            <a:endParaRPr lang="nl-NL"/>
          </a:p>
        </p:txBody>
      </p:sp>
    </p:spTree>
    <p:extLst>
      <p:ext uri="{BB962C8B-B14F-4D97-AF65-F5344CB8AC3E}">
        <p14:creationId xmlns:p14="http://schemas.microsoft.com/office/powerpoint/2010/main" val="159930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a:t>
            </a:fld>
            <a:endParaRPr lang="nl-NL"/>
          </a:p>
        </p:txBody>
      </p:sp>
    </p:spTree>
    <p:extLst>
      <p:ext uri="{BB962C8B-B14F-4D97-AF65-F5344CB8AC3E}">
        <p14:creationId xmlns:p14="http://schemas.microsoft.com/office/powerpoint/2010/main" val="243513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Font typeface="+mj-lt"/>
              <a:buAutoNum type="arabicPeriod"/>
            </a:pPr>
            <a:r>
              <a:rPr lang="nl-NL" dirty="0"/>
              <a:t>Nee die moet aan jou voorrang geven, maar kijk wel goed of de motorrijder jou heeft gezien.</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20</a:t>
            </a:fld>
            <a:endParaRPr lang="nl-NL"/>
          </a:p>
        </p:txBody>
      </p:sp>
    </p:spTree>
    <p:extLst>
      <p:ext uri="{BB962C8B-B14F-4D97-AF65-F5344CB8AC3E}">
        <p14:creationId xmlns:p14="http://schemas.microsoft.com/office/powerpoint/2010/main" val="1777622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AutoNum type="arabicPeriod"/>
            </a:pPr>
            <a:r>
              <a:rPr lang="nl-NL" dirty="0">
                <a:solidFill>
                  <a:schemeClr val="tx1"/>
                </a:solidFill>
                <a:latin typeface="+mn-lt"/>
              </a:rPr>
              <a:t>Kijk over je linkerschouder en steek je linkerhand uit. Kijk links-rechts-links en maak een lange bocht naar links. Kijk naar de fietsers die van rechts komen, van het fietspad.</a:t>
            </a:r>
          </a:p>
          <a:p>
            <a:pPr marL="228600" indent="-228600">
              <a:buAutoNum type="arabicPeriod"/>
            </a:pPr>
            <a:r>
              <a:rPr lang="nl-NL" dirty="0">
                <a:solidFill>
                  <a:schemeClr val="tx1"/>
                </a:solidFill>
                <a:latin typeface="+mn-lt"/>
              </a:rPr>
              <a:t>Je kijkt achter je en steekt je hand niet uit als de auto te dicht op je rijdt. Maak oogcontact, K]kijk of de auto achter je blijft rijden zodat je veilig alle handelingen kunt doen (1) om linksaf te slaan.</a:t>
            </a:r>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21</a:t>
            </a:fld>
            <a:endParaRPr lang="nl-NL"/>
          </a:p>
        </p:txBody>
      </p:sp>
    </p:spTree>
    <p:extLst>
      <p:ext uri="{BB962C8B-B14F-4D97-AF65-F5344CB8AC3E}">
        <p14:creationId xmlns:p14="http://schemas.microsoft.com/office/powerpoint/2010/main" val="136864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Let op de fietsers van het fietspad vandaan kunnen komen.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22</a:t>
            </a:fld>
            <a:endParaRPr lang="nl-NL"/>
          </a:p>
        </p:txBody>
      </p:sp>
    </p:spTree>
    <p:extLst>
      <p:ext uri="{BB962C8B-B14F-4D97-AF65-F5344CB8AC3E}">
        <p14:creationId xmlns:p14="http://schemas.microsoft.com/office/powerpoint/2010/main" val="415111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Rechtdoor op dezelfde weg gaat voor.</a:t>
            </a:r>
            <a:endParaRPr lang="nl-NL" b="0" i="0" dirty="0">
              <a:solidFill>
                <a:schemeClr val="tx1"/>
              </a:solidFill>
              <a:effectLst/>
              <a:latin typeface="+mn-lt"/>
            </a:endParaRPr>
          </a:p>
          <a:p>
            <a:pPr marL="228600" indent="-228600">
              <a:buAutoNum type="arabicPeriod"/>
            </a:pPr>
            <a:r>
              <a:rPr lang="nl-NL" sz="1200" dirty="0">
                <a:solidFill>
                  <a:schemeClr val="tx1"/>
                </a:solidFill>
                <a:latin typeface="+mn-lt"/>
              </a:rPr>
              <a:t>Kijk over je linkerschouder, steek je linkerhand uit, verleen voorrang, maak een lange bocht naar links. (Rechterkant van het paaltje.)</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23</a:t>
            </a:fld>
            <a:endParaRPr lang="nl-NL"/>
          </a:p>
        </p:txBody>
      </p:sp>
    </p:spTree>
    <p:extLst>
      <p:ext uri="{BB962C8B-B14F-4D97-AF65-F5344CB8AC3E}">
        <p14:creationId xmlns:p14="http://schemas.microsoft.com/office/powerpoint/2010/main" val="194307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Op de zijweg van rechts.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24</a:t>
            </a:fld>
            <a:endParaRPr lang="nl-NL"/>
          </a:p>
        </p:txBody>
      </p:sp>
    </p:spTree>
    <p:extLst>
      <p:ext uri="{BB962C8B-B14F-4D97-AF65-F5344CB8AC3E}">
        <p14:creationId xmlns:p14="http://schemas.microsoft.com/office/powerpoint/2010/main" val="390627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Dat je voorrang moet geven aan alle bestuurders van links en rechts.</a:t>
            </a:r>
          </a:p>
          <a:p>
            <a:pPr marL="228600" indent="-228600">
              <a:buAutoNum type="arabicPeriod"/>
            </a:pPr>
            <a:r>
              <a:rPr lang="nl-NL" sz="1200" dirty="0">
                <a:solidFill>
                  <a:schemeClr val="tx1"/>
                </a:solidFill>
                <a:latin typeface="+mn-lt"/>
              </a:rPr>
              <a:t>Als er fietsers komen, wacht dan eerst achter de eerste haaientanden. Daarna wacht je achter de tweede rij haaientanden. Kijk goed links-rechts-links en over je schouder, naar automobilisten die voor jou langs kunnen rijden en rechtsaf willen slaan.</a:t>
            </a:r>
          </a:p>
          <a:p>
            <a:pPr marL="0" indent="0">
              <a:buNone/>
            </a:pPr>
            <a:r>
              <a:rPr lang="nl-NL" sz="1200" dirty="0">
                <a:solidFill>
                  <a:schemeClr val="tx1"/>
                </a:solidFill>
                <a:latin typeface="+mn-lt"/>
              </a:rPr>
              <a:t>Het is niet verkeerd om hier af te stappen en over het zebrapad te wandelen. </a:t>
            </a:r>
          </a:p>
          <a:p>
            <a:pPr marL="228600" indent="-228600">
              <a:buAutoNum type="arabicPeriod"/>
            </a:pPr>
            <a:endParaRPr lang="nl-NL" dirty="0"/>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25</a:t>
            </a:fld>
            <a:endParaRPr lang="nl-NL"/>
          </a:p>
        </p:txBody>
      </p:sp>
    </p:spTree>
    <p:extLst>
      <p:ext uri="{BB962C8B-B14F-4D97-AF65-F5344CB8AC3E}">
        <p14:creationId xmlns:p14="http://schemas.microsoft.com/office/powerpoint/2010/main" val="2672368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Font typeface="+mj-lt"/>
              <a:buAutoNum type="arabicPeriod"/>
            </a:pPr>
            <a:r>
              <a:rPr lang="nl-NL" sz="1200" dirty="0">
                <a:solidFill>
                  <a:schemeClr val="tx1"/>
                </a:solidFill>
                <a:latin typeface="+mn-lt"/>
              </a:rPr>
              <a:t>Je kunt gewoon doorfietsen, maar je moet wel de ruimte krijgen van bestuurders van links. Kijk over je rechterschouder, steek je rechterhand uit, kijk goed links-rechts-links en maak een kleine bocht.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26</a:t>
            </a:fld>
            <a:endParaRPr lang="nl-NL"/>
          </a:p>
        </p:txBody>
      </p:sp>
    </p:spTree>
    <p:extLst>
      <p:ext uri="{BB962C8B-B14F-4D97-AF65-F5344CB8AC3E}">
        <p14:creationId xmlns:p14="http://schemas.microsoft.com/office/powerpoint/2010/main" val="4092280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r>
              <a:rPr lang="nl-NL" dirty="0">
                <a:solidFill>
                  <a:schemeClr val="tx1"/>
                </a:solidFill>
                <a:latin typeface="+mn-lt"/>
              </a:rPr>
              <a:t>1. Dat bestuurders die van rechts komen voorrang hebben. Dit is geen uitrit. Iedereen rijdt hier op de verhoging dus het is een gelijkwaardig kruispunt.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27</a:t>
            </a:fld>
            <a:endParaRPr lang="nl-NL"/>
          </a:p>
        </p:txBody>
      </p:sp>
    </p:spTree>
    <p:extLst>
      <p:ext uri="{BB962C8B-B14F-4D97-AF65-F5344CB8AC3E}">
        <p14:creationId xmlns:p14="http://schemas.microsoft.com/office/powerpoint/2010/main" val="203292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Bestuurders van rechts gaan voor en je moet kijken of je niet net wordt ingehaald door iemand die naar rechts wil gaan.</a:t>
            </a:r>
          </a:p>
          <a:p>
            <a:pPr marL="228600" indent="-228600">
              <a:buFont typeface="+mj-lt"/>
              <a:buAutoNum type="arabicPeriod"/>
            </a:pPr>
            <a:r>
              <a:rPr lang="nl-NL" dirty="0">
                <a:solidFill>
                  <a:schemeClr val="tx1"/>
                </a:solidFill>
              </a:rPr>
              <a:t>Kijk over je linkerschouder, steek je linkerhand uit. Kijk links-rechts-links. Als er niets aankomt dan maak je een lange bocht naar links.</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28</a:t>
            </a:fld>
            <a:endParaRPr lang="nl-NL"/>
          </a:p>
        </p:txBody>
      </p:sp>
    </p:spTree>
    <p:extLst>
      <p:ext uri="{BB962C8B-B14F-4D97-AF65-F5344CB8AC3E}">
        <p14:creationId xmlns:p14="http://schemas.microsoft.com/office/powerpoint/2010/main" val="1865518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r>
              <a:rPr lang="nl-NL" dirty="0"/>
              <a:t>1. Dat je andere weggebruikers die achterop komen of die net van de helling komen niet hindert. Geef andere fietsers de ruimte. Voetgangers die op de stoep lopen moet je voor laten gaan. Dit is een rechtdoor op dezelfde weg situatie.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29</a:t>
            </a:fld>
            <a:endParaRPr lang="nl-NL"/>
          </a:p>
        </p:txBody>
      </p:sp>
    </p:spTree>
    <p:extLst>
      <p:ext uri="{BB962C8B-B14F-4D97-AF65-F5344CB8AC3E}">
        <p14:creationId xmlns:p14="http://schemas.microsoft.com/office/powerpoint/2010/main" val="300716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3</a:t>
            </a:fld>
            <a:endParaRPr lang="nl-NL"/>
          </a:p>
        </p:txBody>
      </p:sp>
    </p:spTree>
    <p:extLst>
      <p:ext uri="{BB962C8B-B14F-4D97-AF65-F5344CB8AC3E}">
        <p14:creationId xmlns:p14="http://schemas.microsoft.com/office/powerpoint/2010/main" val="1665950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t>Hier kunnen andere weggebruikers van links en rechts komen. Je deelt de brug ook met voetgangers. Geef elkaar de ruimte.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30</a:t>
            </a:fld>
            <a:endParaRPr lang="nl-NL"/>
          </a:p>
        </p:txBody>
      </p:sp>
    </p:spTree>
    <p:extLst>
      <p:ext uri="{BB962C8B-B14F-4D97-AF65-F5344CB8AC3E}">
        <p14:creationId xmlns:p14="http://schemas.microsoft.com/office/powerpoint/2010/main" val="3048688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AutoNum type="arabicPeriod"/>
            </a:pPr>
            <a:r>
              <a:rPr lang="nl-NL" sz="1200" dirty="0">
                <a:solidFill>
                  <a:schemeClr val="tx1"/>
                </a:solidFill>
              </a:rPr>
              <a:t>Er kunnen hier voetgangers lopen. Ook kunnen er andere fietsers rijden.</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31</a:t>
            </a:fld>
            <a:endParaRPr lang="nl-NL"/>
          </a:p>
        </p:txBody>
      </p:sp>
    </p:spTree>
    <p:extLst>
      <p:ext uri="{BB962C8B-B14F-4D97-AF65-F5344CB8AC3E}">
        <p14:creationId xmlns:p14="http://schemas.microsoft.com/office/powerpoint/2010/main" val="375524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Er kunnen hier auto’s rijden. Vooral van achter kun je ze niet goed zien.</a:t>
            </a:r>
            <a:endParaRPr lang="nl-NL" sz="1200" dirty="0">
              <a:solidFill>
                <a:schemeClr val="tx1"/>
              </a:solidFill>
              <a:effectLst/>
              <a:latin typeface="+mn-lt"/>
              <a:ea typeface="Calibri" panose="020F0502020204030204" pitchFamily="34" charset="0"/>
              <a:cs typeface="Times New Roman" panose="02020603050405020304" pitchFamily="18" charset="0"/>
            </a:endParaRPr>
          </a:p>
          <a:p>
            <a:pPr marL="228600" indent="-228600">
              <a:buAutoNum type="arabicPeriod"/>
            </a:pPr>
            <a:endParaRPr lang="nl-NL" sz="1200" dirty="0">
              <a:solidFill>
                <a:schemeClr val="tx1"/>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Kijk ver over je linker schouder en steek je linker hand uit. Kijk ook nog rechts. Steek over als er niks aankomt en stap daarna af bij het voetpad. </a:t>
            </a:r>
            <a:endParaRPr lang="nl-NL" sz="1200" dirty="0">
              <a:solidFill>
                <a:schemeClr val="tx1"/>
              </a:solidFill>
              <a:effectLst/>
              <a:latin typeface="+mn-lt"/>
              <a:ea typeface="Calibri" panose="020F0502020204030204" pitchFamily="34" charset="0"/>
              <a:cs typeface="Times New Roman" panose="02020603050405020304" pitchFamily="18" charset="0"/>
            </a:endParaRPr>
          </a:p>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32</a:t>
            </a:fld>
            <a:endParaRPr lang="nl-NL"/>
          </a:p>
        </p:txBody>
      </p:sp>
    </p:spTree>
    <p:extLst>
      <p:ext uri="{BB962C8B-B14F-4D97-AF65-F5344CB8AC3E}">
        <p14:creationId xmlns:p14="http://schemas.microsoft.com/office/powerpoint/2010/main" val="3776019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Nee, op dit voetpad mag je niet fietsen. Soms mag dat als er een bordje ‘uitgezonderd fietsers’ staat. Omdat sommige mensen dit hier wel doen betekent het niet dat het mag.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33</a:t>
            </a:fld>
            <a:endParaRPr lang="nl-NL"/>
          </a:p>
        </p:txBody>
      </p:sp>
    </p:spTree>
    <p:extLst>
      <p:ext uri="{BB962C8B-B14F-4D97-AF65-F5344CB8AC3E}">
        <p14:creationId xmlns:p14="http://schemas.microsoft.com/office/powerpoint/2010/main" val="3883278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Voorrang geven</a:t>
            </a:r>
          </a:p>
          <a:p>
            <a:pPr marL="228600" indent="-228600">
              <a:buAutoNum type="arabicPeriod"/>
            </a:pPr>
            <a:r>
              <a:rPr lang="nl-NL" dirty="0">
                <a:solidFill>
                  <a:schemeClr val="tx1"/>
                </a:solidFill>
              </a:rPr>
              <a:t>Kijk over je linkerschouder en als er niks aan komt steek je je hand uit. Doe voor de bocht je hand weer aan je stuur en maak daarna een ruime bocht naar links.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34</a:t>
            </a:fld>
            <a:endParaRPr lang="nl-NL"/>
          </a:p>
        </p:txBody>
      </p:sp>
    </p:spTree>
    <p:extLst>
      <p:ext uri="{BB962C8B-B14F-4D97-AF65-F5344CB8AC3E}">
        <p14:creationId xmlns:p14="http://schemas.microsoft.com/office/powerpoint/2010/main" val="416974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r>
              <a:rPr lang="nl-NL" dirty="0">
                <a:solidFill>
                  <a:schemeClr val="tx1"/>
                </a:solidFill>
              </a:rPr>
              <a:t>1. Je mag gewoon doorfietsen, kijk wel naar rechts om te zien of andere bestuurders ook de regels kennen.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35</a:t>
            </a:fld>
            <a:endParaRPr lang="nl-NL"/>
          </a:p>
        </p:txBody>
      </p:sp>
    </p:spTree>
    <p:extLst>
      <p:ext uri="{BB962C8B-B14F-4D97-AF65-F5344CB8AC3E}">
        <p14:creationId xmlns:p14="http://schemas.microsoft.com/office/powerpoint/2010/main" val="3018023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Je komt voordat je bij het verkeerslicht bent een zebrapad en een kruisend fietspad tegen. Daar staan haaientanden: je moet voorrang geven aan bestuurders van links en rechts.</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36</a:t>
            </a:fld>
            <a:endParaRPr lang="nl-NL"/>
          </a:p>
        </p:txBody>
      </p:sp>
    </p:spTree>
    <p:extLst>
      <p:ext uri="{BB962C8B-B14F-4D97-AF65-F5344CB8AC3E}">
        <p14:creationId xmlns:p14="http://schemas.microsoft.com/office/powerpoint/2010/main" val="2564175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De regel is: als je kan stoppen, moet je stoppen. Springt het licht op oranje dan moet je dus stoppen. Ben je al over de streep gefietst dan mag je nog doorfietsen. </a:t>
            </a:r>
          </a:p>
          <a:p>
            <a:pPr marL="228600" indent="-228600">
              <a:buAutoNum type="arabicPeriod"/>
            </a:pPr>
            <a:r>
              <a:rPr lang="nl-NL" dirty="0">
                <a:solidFill>
                  <a:schemeClr val="tx1"/>
                </a:solidFill>
              </a:rPr>
              <a:t>Dat mag nooit!</a:t>
            </a:r>
          </a:p>
          <a:p>
            <a:pPr marL="0" indent="0">
              <a:buNone/>
            </a:pPr>
            <a:r>
              <a:rPr lang="nl-NL" dirty="0">
                <a:solidFill>
                  <a:schemeClr val="tx1"/>
                </a:solidFill>
              </a:rPr>
              <a:t>En ook al is het groen: kijk toch goed om je heen. Je weet nooit zeker of iemand anders een fout maakt.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37</a:t>
            </a:fld>
            <a:endParaRPr lang="nl-NL"/>
          </a:p>
        </p:txBody>
      </p:sp>
    </p:spTree>
    <p:extLst>
      <p:ext uri="{BB962C8B-B14F-4D97-AF65-F5344CB8AC3E}">
        <p14:creationId xmlns:p14="http://schemas.microsoft.com/office/powerpoint/2010/main" val="4217717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Je komt weer haaientanden en een zebrapad tegen.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38</a:t>
            </a:fld>
            <a:endParaRPr lang="nl-NL"/>
          </a:p>
        </p:txBody>
      </p:sp>
    </p:spTree>
    <p:extLst>
      <p:ext uri="{BB962C8B-B14F-4D97-AF65-F5344CB8AC3E}">
        <p14:creationId xmlns:p14="http://schemas.microsoft.com/office/powerpoint/2010/main" val="3594743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Er kunnen automobilisten van achter je komen. </a:t>
            </a:r>
          </a:p>
          <a:p>
            <a:pPr marL="228600" indent="-228600">
              <a:buFont typeface="+mj-lt"/>
              <a:buAutoNum type="arabicPeriod"/>
            </a:pPr>
            <a:r>
              <a:rPr lang="nl-NL" dirty="0">
                <a:solidFill>
                  <a:schemeClr val="tx1"/>
                </a:solidFill>
              </a:rPr>
              <a:t>Over je schouder kijken om te zien of het veilig is om op de weg te gaan fietsen.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39</a:t>
            </a:fld>
            <a:endParaRPr lang="nl-NL"/>
          </a:p>
        </p:txBody>
      </p:sp>
    </p:spTree>
    <p:extLst>
      <p:ext uri="{BB962C8B-B14F-4D97-AF65-F5344CB8AC3E}">
        <p14:creationId xmlns:p14="http://schemas.microsoft.com/office/powerpoint/2010/main" val="406033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38975" indent="-238975">
              <a:buAutoNum type="arabicPeriod"/>
            </a:pPr>
            <a:r>
              <a:rPr lang="nl-NL" sz="1200" dirty="0">
                <a:solidFill>
                  <a:schemeClr val="tx1"/>
                </a:solidFill>
              </a:rPr>
              <a:t>Bestuurders van rechts gaan voor.</a:t>
            </a:r>
          </a:p>
          <a:p>
            <a:pPr marL="238975" indent="-238975">
              <a:buAutoNum type="arabicPeriod"/>
            </a:pPr>
            <a:r>
              <a:rPr lang="nl-NL" sz="1200" dirty="0">
                <a:solidFill>
                  <a:schemeClr val="tx1"/>
                </a:solidFill>
              </a:rPr>
              <a:t>Kijk over je linkerschouder, steek je linkerhand uit, kijk links-rechts-links, geef voorrang indien nodig. Maak met twee handen aan het stuur een lange bocht naar links.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a:t>
            </a:fld>
            <a:endParaRPr lang="nl-NL"/>
          </a:p>
        </p:txBody>
      </p:sp>
    </p:spTree>
    <p:extLst>
      <p:ext uri="{BB962C8B-B14F-4D97-AF65-F5344CB8AC3E}">
        <p14:creationId xmlns:p14="http://schemas.microsoft.com/office/powerpoint/2010/main" val="2109990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Je kruist een voorrangsfietspad. Je moet alle fietsers van links en rechts voorrang geven.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40</a:t>
            </a:fld>
            <a:endParaRPr lang="nl-NL"/>
          </a:p>
        </p:txBody>
      </p:sp>
    </p:spTree>
    <p:extLst>
      <p:ext uri="{BB962C8B-B14F-4D97-AF65-F5344CB8AC3E}">
        <p14:creationId xmlns:p14="http://schemas.microsoft.com/office/powerpoint/2010/main" val="237028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Kijk over je rechterschouder voor rechtdoor gaande voetgangers. Kijk ook of het veilig is om naar het eindpunt te gaan. Je steekt natuurlijk ook je hand uit.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41</a:t>
            </a:fld>
            <a:endParaRPr lang="nl-NL"/>
          </a:p>
        </p:txBody>
      </p:sp>
    </p:spTree>
    <p:extLst>
      <p:ext uri="{BB962C8B-B14F-4D97-AF65-F5344CB8AC3E}">
        <p14:creationId xmlns:p14="http://schemas.microsoft.com/office/powerpoint/2010/main" val="3417241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42</a:t>
            </a:fld>
            <a:endParaRPr lang="nl-NL"/>
          </a:p>
        </p:txBody>
      </p:sp>
    </p:spTree>
    <p:extLst>
      <p:ext uri="{BB962C8B-B14F-4D97-AF65-F5344CB8AC3E}">
        <p14:creationId xmlns:p14="http://schemas.microsoft.com/office/powerpoint/2010/main" val="438045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43</a:t>
            </a:fld>
            <a:endParaRPr lang="nl-NL"/>
          </a:p>
        </p:txBody>
      </p:sp>
    </p:spTree>
    <p:extLst>
      <p:ext uri="{BB962C8B-B14F-4D97-AF65-F5344CB8AC3E}">
        <p14:creationId xmlns:p14="http://schemas.microsoft.com/office/powerpoint/2010/main" val="362123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Font typeface="+mj-lt"/>
              <a:buAutoNum type="arabicPeriod"/>
            </a:pPr>
            <a:r>
              <a:rPr lang="nl-NL" dirty="0"/>
              <a:t>De fietser van links rijdt op een voorrangsweg. Je moet dus voorrang geven aan bestuurders van links en rechts.</a:t>
            </a:r>
          </a:p>
          <a:p>
            <a:pPr marL="228600" indent="-228600">
              <a:buFont typeface="+mj-lt"/>
              <a:buAutoNum type="arabicPeriod"/>
            </a:pPr>
            <a:r>
              <a:rPr lang="nl-NL" dirty="0"/>
              <a:t>Je ziet dat aan het voorrangsbord en de haaientanden.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5</a:t>
            </a:fld>
            <a:endParaRPr lang="nl-NL"/>
          </a:p>
        </p:txBody>
      </p:sp>
    </p:spTree>
    <p:extLst>
      <p:ext uri="{BB962C8B-B14F-4D97-AF65-F5344CB8AC3E}">
        <p14:creationId xmlns:p14="http://schemas.microsoft.com/office/powerpoint/2010/main" val="184402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b="0" strike="noStrike" dirty="0">
                <a:solidFill>
                  <a:schemeClr val="tx1"/>
                </a:solidFill>
              </a:rPr>
              <a:t>Je mag hier gewoon doorfietsen, maar het parkeerterrein loopt een stukje door over het fietspad. Opletten dus. De voetganger komt van rechts maar moet wachten want hij is geen bestuurder. Kijk wel of de voetganger jou heeft gezien.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6</a:t>
            </a:fld>
            <a:endParaRPr lang="nl-NL"/>
          </a:p>
        </p:txBody>
      </p:sp>
    </p:spTree>
    <p:extLst>
      <p:ext uri="{BB962C8B-B14F-4D97-AF65-F5344CB8AC3E}">
        <p14:creationId xmlns:p14="http://schemas.microsoft.com/office/powerpoint/2010/main" val="149233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55900" rtl="0" eaLnBrk="1" fontAlgn="auto" latinLnBrk="0" hangingPunct="1">
              <a:lnSpc>
                <a:spcPct val="100000"/>
              </a:lnSpc>
              <a:spcBef>
                <a:spcPts val="0"/>
              </a:spcBef>
              <a:spcAft>
                <a:spcPts val="0"/>
              </a:spcAft>
              <a:buClrTx/>
              <a:buSzTx/>
              <a:buFontTx/>
              <a:buNone/>
              <a:tabLst/>
              <a:defRPr/>
            </a:pPr>
            <a:r>
              <a:rPr lang="nl-NL" sz="1100" baseline="0" dirty="0"/>
              <a:t>Antwoorden:</a:t>
            </a:r>
          </a:p>
          <a:p>
            <a:pPr marL="228600" marR="0" lvl="0" indent="-228600" algn="l" defTabSz="955900" rtl="0" eaLnBrk="1" fontAlgn="auto" latinLnBrk="0" hangingPunct="1">
              <a:lnSpc>
                <a:spcPct val="100000"/>
              </a:lnSpc>
              <a:spcBef>
                <a:spcPts val="0"/>
              </a:spcBef>
              <a:spcAft>
                <a:spcPts val="0"/>
              </a:spcAft>
              <a:buClrTx/>
              <a:buSzTx/>
              <a:buFont typeface="+mj-lt"/>
              <a:buAutoNum type="arabicPeriod"/>
              <a:tabLst/>
              <a:defRPr/>
            </a:pPr>
            <a:r>
              <a:rPr lang="nl-NL" sz="1100" baseline="0" dirty="0"/>
              <a:t>Dit is ook een voetpad. Houd voetgangers in de gaten, hinder ze niet onnodig.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7</a:t>
            </a:fld>
            <a:endParaRPr lang="nl-NL"/>
          </a:p>
        </p:txBody>
      </p:sp>
    </p:spTree>
    <p:extLst>
      <p:ext uri="{BB962C8B-B14F-4D97-AF65-F5344CB8AC3E}">
        <p14:creationId xmlns:p14="http://schemas.microsoft.com/office/powerpoint/2010/main" val="259383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Nee, de automobilist komt van rechts maar er staan haaientanden op de weg. Maak wel oogcontact en kijk of de automobilist voor je stopt.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8</a:t>
            </a:fld>
            <a:endParaRPr lang="nl-NL"/>
          </a:p>
        </p:txBody>
      </p:sp>
    </p:spTree>
    <p:extLst>
      <p:ext uri="{BB962C8B-B14F-4D97-AF65-F5344CB8AC3E}">
        <p14:creationId xmlns:p14="http://schemas.microsoft.com/office/powerpoint/2010/main" val="414561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55900" rtl="0" eaLnBrk="1" fontAlgn="auto" latinLnBrk="0" hangingPunct="1">
              <a:lnSpc>
                <a:spcPct val="100000"/>
              </a:lnSpc>
              <a:spcBef>
                <a:spcPts val="0"/>
              </a:spcBef>
              <a:spcAft>
                <a:spcPts val="0"/>
              </a:spcAft>
              <a:buClrTx/>
              <a:buSzTx/>
              <a:buFontTx/>
              <a:buNone/>
              <a:tabLst/>
              <a:defRPr/>
            </a:pPr>
            <a:r>
              <a:rPr lang="nl-NL" sz="1200" dirty="0"/>
              <a:t>Antwoorden:</a:t>
            </a:r>
            <a:endParaRPr lang="nl-NL" sz="1200" baseline="0" dirty="0"/>
          </a:p>
          <a:p>
            <a:pPr marL="238975" indent="-238975" defTabSz="955900">
              <a:buAutoNum type="arabicPeriod"/>
              <a:defRPr/>
            </a:pPr>
            <a:r>
              <a:rPr lang="nl-NL" sz="1200" baseline="0" dirty="0"/>
              <a:t>Wanneer je op het fietspad van de rotonde fietst, dan hoor je voorrang te krijgen van alle bestuurders op de autorijbaan. Je moet hier fietsers van links en rechts wel voorrang geven want je komt uit een uitrit. </a:t>
            </a:r>
          </a:p>
          <a:p>
            <a:pPr marL="228600" indent="-228600">
              <a:buFont typeface="+mj-lt"/>
              <a:buAutoNum type="arabicPeriod"/>
            </a:pPr>
            <a:r>
              <a:rPr lang="nl-NL" dirty="0"/>
              <a:t>Kijk eerst links-rechts-links voor de bestuurders op het fietspad. Maak daarna oogcontact met de bestuurders op de autorijbaan, kijk naar links/linksachter. Kijk vooral goed of de auto op de tweede rijbaan van links jou ook heeft gezien als de eerste stopt. Kijk halverwege naar rechts.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9</a:t>
            </a:fld>
            <a:endParaRPr lang="nl-NL"/>
          </a:p>
        </p:txBody>
      </p:sp>
    </p:spTree>
    <p:extLst>
      <p:ext uri="{BB962C8B-B14F-4D97-AF65-F5344CB8AC3E}">
        <p14:creationId xmlns:p14="http://schemas.microsoft.com/office/powerpoint/2010/main" val="297051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zonder afbeelding">
    <p:spTree>
      <p:nvGrpSpPr>
        <p:cNvPr id="1" name=""/>
        <p:cNvGrpSpPr/>
        <p:nvPr/>
      </p:nvGrpSpPr>
      <p:grpSpPr>
        <a:xfrm>
          <a:off x="0" y="0"/>
          <a:ext cx="0" cy="0"/>
          <a:chOff x="0" y="0"/>
          <a:chExt cx="0" cy="0"/>
        </a:xfrm>
      </p:grpSpPr>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pic>
        <p:nvPicPr>
          <p:cNvPr id="8"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dianummer 5">
            <a:extLst>
              <a:ext uri="{FF2B5EF4-FFF2-40B4-BE49-F238E27FC236}">
                <a16:creationId xmlns:a16="http://schemas.microsoft.com/office/drawing/2014/main" id="{F496A9B8-173C-40F1-A969-14AE57D8E9B1}"/>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24719634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3" name="Tijdelijke aanduiding voor afbeelding 2"/>
          <p:cNvSpPr>
            <a:spLocks noGrp="1"/>
          </p:cNvSpPr>
          <p:nvPr>
            <p:ph type="pic" idx="1"/>
          </p:nvPr>
        </p:nvSpPr>
        <p:spPr>
          <a:xfrm>
            <a:off x="3183467" y="719667"/>
            <a:ext cx="8171921" cy="54525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431312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media 5"/>
          <p:cNvSpPr>
            <a:spLocks noGrp="1"/>
          </p:cNvSpPr>
          <p:nvPr>
            <p:ph type="media" sz="quarter" idx="13"/>
          </p:nvPr>
        </p:nvSpPr>
        <p:spPr>
          <a:xfrm>
            <a:off x="3183467" y="703263"/>
            <a:ext cx="8212137" cy="5468937"/>
          </a:xfrm>
        </p:spPr>
        <p:txBody>
          <a:bodyPr/>
          <a:lstStyle>
            <a:lvl1pPr marL="0" indent="0">
              <a:buNone/>
              <a:defRPr/>
            </a:lvl1pPr>
          </a:lstStyle>
          <a:p>
            <a:r>
              <a:rPr lang="nl-NL"/>
              <a:t>Klik op het pictogram als u media wilt toevoegen</a:t>
            </a:r>
          </a:p>
        </p:txBody>
      </p:sp>
    </p:spTree>
    <p:extLst>
      <p:ext uri="{BB962C8B-B14F-4D97-AF65-F5344CB8AC3E}">
        <p14:creationId xmlns:p14="http://schemas.microsoft.com/office/powerpoint/2010/main" val="85246316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dracht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3"/>
          <p:cNvSpPr>
            <a:spLocks noGrp="1"/>
          </p:cNvSpPr>
          <p:nvPr>
            <p:ph sz="half" idx="15"/>
          </p:nvPr>
        </p:nvSpPr>
        <p:spPr>
          <a:xfrm>
            <a:off x="3187932" y="1219198"/>
            <a:ext cx="8221662" cy="496146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tekst 10"/>
          <p:cNvSpPr>
            <a:spLocks noGrp="1"/>
          </p:cNvSpPr>
          <p:nvPr>
            <p:ph type="body" sz="quarter" idx="16" hasCustomPrompt="1"/>
          </p:nvPr>
        </p:nvSpPr>
        <p:spPr>
          <a:xfrm>
            <a:off x="3182937" y="693738"/>
            <a:ext cx="8222191" cy="423862"/>
          </a:xfrm>
        </p:spPr>
        <p:txBody>
          <a:bodyPr/>
          <a:lstStyle>
            <a:lvl1pPr marL="0" indent="0">
              <a:buNone/>
              <a:defRPr b="1">
                <a:solidFill>
                  <a:srgbClr val="EF4234"/>
                </a:solidFill>
              </a:defRPr>
            </a:lvl1pPr>
            <a:lvl2pPr>
              <a:defRPr b="1">
                <a:solidFill>
                  <a:srgbClr val="EF4234"/>
                </a:solidFill>
              </a:defRPr>
            </a:lvl2pPr>
            <a:lvl3pPr>
              <a:defRPr b="1">
                <a:solidFill>
                  <a:srgbClr val="EF4234"/>
                </a:solidFill>
              </a:defRPr>
            </a:lvl3pPr>
            <a:lvl4pPr>
              <a:defRPr b="1">
                <a:solidFill>
                  <a:srgbClr val="EF4234"/>
                </a:solidFill>
              </a:defRPr>
            </a:lvl4pPr>
            <a:lvl5pPr>
              <a:defRPr b="1">
                <a:solidFill>
                  <a:srgbClr val="EF4234"/>
                </a:solidFill>
              </a:defRPr>
            </a:lvl5pPr>
          </a:lstStyle>
          <a:p>
            <a:pPr lvl="0"/>
            <a:r>
              <a:rPr lang="nl-NL"/>
              <a:t>Type titel van opdracht of activiteit</a:t>
            </a:r>
          </a:p>
        </p:txBody>
      </p:sp>
      <p:sp>
        <p:nvSpPr>
          <p:cNvPr id="1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Tree>
    <p:extLst>
      <p:ext uri="{BB962C8B-B14F-4D97-AF65-F5344CB8AC3E}">
        <p14:creationId xmlns:p14="http://schemas.microsoft.com/office/powerpoint/2010/main" val="11740099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met afbeelding">
    <p:spTree>
      <p:nvGrpSpPr>
        <p:cNvPr id="1" name=""/>
        <p:cNvGrpSpPr/>
        <p:nvPr/>
      </p:nvGrpSpPr>
      <p:grpSpPr>
        <a:xfrm>
          <a:off x="0" y="0"/>
          <a:ext cx="0" cy="0"/>
          <a:chOff x="0" y="0"/>
          <a:chExt cx="0" cy="0"/>
        </a:xfrm>
      </p:grpSpPr>
      <p:pic>
        <p:nvPicPr>
          <p:cNvPr id="11"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15">
            <a:extLst>
              <a:ext uri="{FF2B5EF4-FFF2-40B4-BE49-F238E27FC236}">
                <a16:creationId xmlns:a16="http://schemas.microsoft.com/office/drawing/2014/main" id="{C3F8AC32-1219-3F43-A3F7-E80C1AE8498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32124" y="2243666"/>
            <a:ext cx="3478402" cy="407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sp>
        <p:nvSpPr>
          <p:cNvPr id="8" name="Tijdelijke aanduiding voor dianummer 5">
            <a:extLst>
              <a:ext uri="{FF2B5EF4-FFF2-40B4-BE49-F238E27FC236}">
                <a16:creationId xmlns:a16="http://schemas.microsoft.com/office/drawing/2014/main" id="{74E99189-68CD-4AF0-8BF6-73F35065D5CA}"/>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6868496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780811" y="702733"/>
            <a:ext cx="9539122" cy="1069611"/>
          </a:xfrm>
        </p:spPr>
        <p:txBody>
          <a:bodyPr>
            <a:normAutofit/>
          </a:bodyPr>
          <a:lstStyle>
            <a:lvl1pPr>
              <a:defRPr sz="3200" b="1">
                <a:solidFill>
                  <a:srgbClr val="EF4234"/>
                </a:solidFill>
              </a:defRPr>
            </a:lvl1pPr>
          </a:lstStyle>
          <a:p>
            <a:r>
              <a:rPr lang="nl-NL"/>
              <a:t>Klik om de stijl te bewerken</a:t>
            </a:r>
          </a:p>
        </p:txBody>
      </p:sp>
      <p:sp>
        <p:nvSpPr>
          <p:cNvPr id="3" name="Tijdelijke aanduiding voor inhoud 2"/>
          <p:cNvSpPr>
            <a:spLocks noGrp="1"/>
          </p:cNvSpPr>
          <p:nvPr>
            <p:ph idx="1"/>
          </p:nvPr>
        </p:nvSpPr>
        <p:spPr>
          <a:xfrm>
            <a:off x="1780811" y="1993015"/>
            <a:ext cx="9539122" cy="4183948"/>
          </a:xfrm>
        </p:spPr>
        <p:txBody>
          <a:bodyPr/>
          <a:lstStyle>
            <a:lvl1pPr marL="228600" indent="-228600">
              <a:buClr>
                <a:srgbClr val="EF4234"/>
              </a:buClr>
              <a:buFont typeface="Wingdings" panose="05000000000000000000" pitchFamily="2" charset="2"/>
              <a:buChar char="§"/>
              <a:defRPr/>
            </a:lvl1pPr>
            <a:lvl2pPr marL="685800" indent="-228600">
              <a:buClr>
                <a:srgbClr val="EF4234"/>
              </a:buClr>
              <a:buFont typeface="Wingdings" panose="05000000000000000000" pitchFamily="2" charset="2"/>
              <a:buChar char="§"/>
              <a:defRPr/>
            </a:lvl2pPr>
            <a:lvl3pPr marL="1143000" indent="-228600">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332709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2320398"/>
            <a:ext cx="9484538" cy="1819802"/>
          </a:xfrm>
        </p:spPr>
        <p:txBody>
          <a:bodyPr anchor="b">
            <a:normAutofit/>
          </a:bodyPr>
          <a:lstStyle>
            <a:lvl1pPr>
              <a:defRPr sz="5400">
                <a:solidFill>
                  <a:srgbClr val="0069B3"/>
                </a:solidFill>
              </a:defRPr>
            </a:lvl1pPr>
          </a:lstStyle>
          <a:p>
            <a:r>
              <a:rPr lang="nl-NL"/>
              <a:t>Klik om een sectietitel te maken</a:t>
            </a:r>
          </a:p>
        </p:txBody>
      </p:sp>
      <p:sp>
        <p:nvSpPr>
          <p:cNvPr id="3" name="Tijdelijke aanduiding voor tekst 2"/>
          <p:cNvSpPr>
            <a:spLocks noGrp="1"/>
          </p:cNvSpPr>
          <p:nvPr>
            <p:ph type="body" idx="1" hasCustomPrompt="1"/>
          </p:nvPr>
        </p:nvSpPr>
        <p:spPr>
          <a:xfrm>
            <a:off x="831850" y="4301597"/>
            <a:ext cx="9484538" cy="575204"/>
          </a:xfrm>
        </p:spPr>
        <p:txBody>
          <a:bodyPr/>
          <a:lstStyle>
            <a:lvl1pPr marL="0" indent="0">
              <a:buNone/>
              <a:defRPr sz="2400" i="1">
                <a:solidFill>
                  <a:srgbClr val="00839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ondertitel van deze sectie te maken</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pic>
        <p:nvPicPr>
          <p:cNvPr id="7"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033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6172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7" name="Tijdelijke aanduiding voor dianummer 6"/>
          <p:cNvSpPr>
            <a:spLocks noGrp="1"/>
          </p:cNvSpPr>
          <p:nvPr>
            <p:ph type="sldNum" sz="quarter" idx="12"/>
          </p:nvPr>
        </p:nvSpPr>
        <p:spPr/>
        <p:txBody>
          <a:bodyPr/>
          <a:lstStyle>
            <a:lvl1pPr>
              <a:defRPr b="1">
                <a:solidFill>
                  <a:srgbClr val="FF0000"/>
                </a:solidFill>
              </a:defRPr>
            </a:lvl1pPr>
          </a:lstStyle>
          <a:p>
            <a:fld id="{AB0928AA-0446-4365-96C4-50C6336914B1}" type="slidenum">
              <a:rPr lang="nl-NL" smtClean="0"/>
              <a:pPr/>
              <a:t>‹nr.›</a:t>
            </a:fld>
            <a:endParaRPr lang="nl-NL"/>
          </a:p>
        </p:txBody>
      </p:sp>
      <p:sp>
        <p:nvSpPr>
          <p:cNvPr id="10" name="Tijdelijke aanduiding voor tekst 9"/>
          <p:cNvSpPr>
            <a:spLocks noGrp="1"/>
          </p:cNvSpPr>
          <p:nvPr>
            <p:ph type="body" sz="quarter" idx="13"/>
          </p:nvPr>
        </p:nvSpPr>
        <p:spPr>
          <a:xfrm>
            <a:off x="1778530" y="815975"/>
            <a:ext cx="9575270" cy="947738"/>
          </a:xfrm>
        </p:spPr>
        <p:txBody>
          <a:bodyPr anchor="b">
            <a:normAutofit/>
          </a:bodyPr>
          <a:lstStyle>
            <a:lvl1pPr marL="0" indent="0">
              <a:buNone/>
              <a:defRPr lang="nl-NL" sz="3200" b="1" kern="1200" smtClean="0">
                <a:solidFill>
                  <a:srgbClr val="EF4234"/>
                </a:solidFill>
                <a:latin typeface="+mj-lt"/>
                <a:ea typeface="+mj-ea"/>
                <a:cs typeface="+mj-cs"/>
              </a:defRPr>
            </a:lvl1pPr>
          </a:lstStyle>
          <a:p>
            <a:pPr lvl="0"/>
            <a:r>
              <a:rPr lang="nl-NL"/>
              <a:t>Tekststijl van het model bewerken</a:t>
            </a:r>
          </a:p>
        </p:txBody>
      </p:sp>
    </p:spTree>
    <p:extLst>
      <p:ext uri="{BB962C8B-B14F-4D97-AF65-F5344CB8AC3E}">
        <p14:creationId xmlns:p14="http://schemas.microsoft.com/office/powerpoint/2010/main" val="38864375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9" name="Tijdelijke aanduiding voor tekst 18"/>
          <p:cNvSpPr>
            <a:spLocks noGrp="1"/>
          </p:cNvSpPr>
          <p:nvPr>
            <p:ph type="body" sz="quarter" idx="15"/>
          </p:nvPr>
        </p:nvSpPr>
        <p:spPr>
          <a:xfrm>
            <a:off x="1785938" y="950913"/>
            <a:ext cx="9567862" cy="822325"/>
          </a:xfrm>
        </p:spPr>
        <p:txBody>
          <a:bodyPr anchor="b">
            <a:normAutofit/>
          </a:bodyPr>
          <a:lstStyle>
            <a:lvl1pPr marL="0" indent="0">
              <a:buNone/>
              <a:defRPr sz="3200" b="1">
                <a:solidFill>
                  <a:srgbClr val="EF4234"/>
                </a:solidFill>
              </a:defRPr>
            </a:lvl1pPr>
          </a:lstStyle>
          <a:p>
            <a:pPr lvl="0"/>
            <a:r>
              <a:rPr lang="nl-NL"/>
              <a:t>Tekststijl van het model bewerken</a:t>
            </a:r>
          </a:p>
        </p:txBody>
      </p:sp>
      <p:sp>
        <p:nvSpPr>
          <p:cNvPr id="3" name="Tijdelijke aanduiding voor tekst 2"/>
          <p:cNvSpPr>
            <a:spLocks noGrp="1"/>
          </p:cNvSpPr>
          <p:nvPr>
            <p:ph type="body" idx="1"/>
          </p:nvPr>
        </p:nvSpPr>
        <p:spPr>
          <a:xfrm>
            <a:off x="839788" y="1913467"/>
            <a:ext cx="5157787"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5" name="Tijdelijke aanduiding voor tekst 4"/>
          <p:cNvSpPr>
            <a:spLocks noGrp="1"/>
          </p:cNvSpPr>
          <p:nvPr>
            <p:ph type="body" sz="quarter" idx="3"/>
          </p:nvPr>
        </p:nvSpPr>
        <p:spPr>
          <a:xfrm>
            <a:off x="6172200" y="1913467"/>
            <a:ext cx="5183188"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9" name="Tijdelijke aanduiding voor dianummer 8"/>
          <p:cNvSpPr>
            <a:spLocks noGrp="1"/>
          </p:cNvSpPr>
          <p:nvPr>
            <p:ph type="sldNum" sz="quarter" idx="12"/>
          </p:nvPr>
        </p:nvSpPr>
        <p:spPr/>
        <p:txBody>
          <a:bodyPr/>
          <a:lstStyle/>
          <a:p>
            <a:fld id="{AB0928AA-0446-4365-96C4-50C6336914B1}" type="slidenum">
              <a:rPr lang="nl-NL" smtClean="0"/>
              <a:t>‹nr.›</a:t>
            </a:fld>
            <a:endParaRPr lang="nl-NL"/>
          </a:p>
        </p:txBody>
      </p:sp>
      <p:sp>
        <p:nvSpPr>
          <p:cNvPr id="10" name="Tijdelijke aanduiding voor inhoud 2"/>
          <p:cNvSpPr>
            <a:spLocks noGrp="1"/>
          </p:cNvSpPr>
          <p:nvPr>
            <p:ph sz="half" idx="13"/>
          </p:nvPr>
        </p:nvSpPr>
        <p:spPr>
          <a:xfrm>
            <a:off x="838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inhoud 3"/>
          <p:cNvSpPr>
            <a:spLocks noGrp="1"/>
          </p:cNvSpPr>
          <p:nvPr>
            <p:ph sz="half" idx="2"/>
          </p:nvPr>
        </p:nvSpPr>
        <p:spPr>
          <a:xfrm>
            <a:off x="6172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cxnSp>
        <p:nvCxnSpPr>
          <p:cNvPr id="14" name="Rechte verbindingslijn 13"/>
          <p:cNvCxnSpPr/>
          <p:nvPr userDrawn="1"/>
        </p:nvCxnSpPr>
        <p:spPr>
          <a:xfrm>
            <a:off x="838200" y="2505075"/>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userDrawn="1"/>
        </p:nvCxnSpPr>
        <p:spPr>
          <a:xfrm>
            <a:off x="6172200" y="2504017"/>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75321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1780811" y="778933"/>
            <a:ext cx="9539122" cy="993411"/>
          </a:xfrm>
        </p:spPr>
        <p:txBody>
          <a:bodyPr>
            <a:normAutofit/>
          </a:bodyPr>
          <a:lstStyle>
            <a:lvl1pPr>
              <a:defRPr lang="nl-NL" sz="3200" b="1" kern="1200">
                <a:solidFill>
                  <a:srgbClr val="EF4234"/>
                </a:solidFill>
                <a:latin typeface="+mn-lt"/>
                <a:ea typeface="+mn-ea"/>
                <a:cs typeface="+mn-cs"/>
              </a:defRPr>
            </a:lvl1pPr>
          </a:lstStyle>
          <a:p>
            <a:r>
              <a:rPr lang="nl-NL"/>
              <a:t>Klik om de stijl te bewerken</a:t>
            </a:r>
          </a:p>
        </p:txBody>
      </p:sp>
      <p:sp>
        <p:nvSpPr>
          <p:cNvPr id="5" name="Tijdelijke aanduiding voor dianummer 4"/>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100554977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261716779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429030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80811" y="220671"/>
            <a:ext cx="8586379" cy="1551673"/>
          </a:xfrm>
          <a:prstGeom prst="rect">
            <a:avLst/>
          </a:prstGeom>
        </p:spPr>
        <p:txBody>
          <a:bodyPr vert="horz" lIns="91440" tIns="45720" rIns="91440" bIns="45720" rtlCol="0" anchor="b">
            <a:normAutofit/>
          </a:bodyPr>
          <a:lstStyle/>
          <a:p>
            <a:r>
              <a:rPr lang="nl-NL"/>
              <a:t>Klik om de stijl te bewerken</a:t>
            </a:r>
          </a:p>
        </p:txBody>
      </p:sp>
      <p:sp>
        <p:nvSpPr>
          <p:cNvPr id="3" name="Tijdelijke aanduiding voor tekst 2"/>
          <p:cNvSpPr>
            <a:spLocks noGrp="1"/>
          </p:cNvSpPr>
          <p:nvPr>
            <p:ph type="body" idx="1"/>
          </p:nvPr>
        </p:nvSpPr>
        <p:spPr>
          <a:xfrm>
            <a:off x="1780811" y="1993015"/>
            <a:ext cx="8586379" cy="418394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pic>
        <p:nvPicPr>
          <p:cNvPr id="7" name="Afbeelding 8">
            <a:extLst>
              <a:ext uri="{FF2B5EF4-FFF2-40B4-BE49-F238E27FC236}">
                <a16:creationId xmlns:a16="http://schemas.microsoft.com/office/drawing/2014/main" id="{2B5E9C3B-0D09-4C42-85F6-C12CD98BAED0}"/>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1780811" cy="178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voettekst 3">
            <a:extLst>
              <a:ext uri="{FF2B5EF4-FFF2-40B4-BE49-F238E27FC236}">
                <a16:creationId xmlns:a16="http://schemas.microsoft.com/office/drawing/2014/main" id="{3F29D181-67B1-4F1D-9F31-7B5227487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Tree>
    <p:extLst>
      <p:ext uri="{BB962C8B-B14F-4D97-AF65-F5344CB8AC3E}">
        <p14:creationId xmlns:p14="http://schemas.microsoft.com/office/powerpoint/2010/main" val="322636725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image" Target="../media/image113.jpeg"/><Relationship Id="rId7"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1</a:t>
            </a:fld>
            <a:endParaRPr lang="nl-NL"/>
          </a:p>
        </p:txBody>
      </p:sp>
      <p:pic>
        <p:nvPicPr>
          <p:cNvPr id="14" name="Afbeelding 1" descr="logo_vvn_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683" y="3266602"/>
            <a:ext cx="2370663" cy="535046"/>
          </a:xfrm>
          <a:prstGeom prst="rect">
            <a:avLst/>
          </a:prstGeom>
          <a:noFill/>
          <a:ln w="9525">
            <a:noFill/>
            <a:miter lim="800000"/>
            <a:headEnd/>
            <a:tailEnd/>
          </a:ln>
        </p:spPr>
      </p:pic>
      <p:sp>
        <p:nvSpPr>
          <p:cNvPr id="54" name="Rechthoek 53">
            <a:extLst>
              <a:ext uri="{FF2B5EF4-FFF2-40B4-BE49-F238E27FC236}">
                <a16:creationId xmlns:a16="http://schemas.microsoft.com/office/drawing/2014/main" id="{AEEE8896-7981-6F52-55CD-2D4756E44225}"/>
              </a:ext>
            </a:extLst>
          </p:cNvPr>
          <p:cNvSpPr/>
          <p:nvPr/>
        </p:nvSpPr>
        <p:spPr>
          <a:xfrm>
            <a:off x="3104739" y="152712"/>
            <a:ext cx="8257890" cy="6552576"/>
          </a:xfrm>
          <a:prstGeom prst="rect">
            <a:avLst/>
          </a:prstGeom>
          <a:gradFill>
            <a:gsLst>
              <a:gs pos="100000">
                <a:srgbClr val="FF0000"/>
              </a:gs>
              <a:gs pos="0">
                <a:srgbClr val="FF33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55" name="Picture 2" descr="OnderwijsAdvies en Marant gaan verder onder de naam 1801 - OnderwijsAdvies">
            <a:extLst>
              <a:ext uri="{FF2B5EF4-FFF2-40B4-BE49-F238E27FC236}">
                <a16:creationId xmlns:a16="http://schemas.microsoft.com/office/drawing/2014/main" id="{30205E0D-C5B6-A3C5-FCB0-BE09F433BE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6944" y="383465"/>
            <a:ext cx="2217085" cy="1163970"/>
          </a:xfrm>
          <a:prstGeom prst="rect">
            <a:avLst/>
          </a:prstGeom>
          <a:noFill/>
          <a:ln w="63500">
            <a:noFill/>
          </a:ln>
          <a:effectLst/>
          <a:scene3d>
            <a:camera prst="orthographicFront"/>
            <a:lightRig rig="threePt" dir="t"/>
          </a:scene3d>
          <a:sp3d/>
          <a:extLst>
            <a:ext uri="{909E8E84-426E-40DD-AFC4-6F175D3DCCD1}">
              <a14:hiddenFill xmlns:a14="http://schemas.microsoft.com/office/drawing/2010/main">
                <a:solidFill>
                  <a:srgbClr val="FFFFFF"/>
                </a:solidFill>
              </a14:hiddenFill>
            </a:ext>
          </a:extLst>
        </p:spPr>
      </p:pic>
      <p:grpSp>
        <p:nvGrpSpPr>
          <p:cNvPr id="56" name="Groep 55">
            <a:extLst>
              <a:ext uri="{FF2B5EF4-FFF2-40B4-BE49-F238E27FC236}">
                <a16:creationId xmlns:a16="http://schemas.microsoft.com/office/drawing/2014/main" id="{8C8121FE-BE7E-816F-3714-37CFEDF4E684}"/>
              </a:ext>
            </a:extLst>
          </p:cNvPr>
          <p:cNvGrpSpPr/>
          <p:nvPr/>
        </p:nvGrpSpPr>
        <p:grpSpPr>
          <a:xfrm>
            <a:off x="3739106" y="1845921"/>
            <a:ext cx="6989156" cy="3988100"/>
            <a:chOff x="2029435" y="1993051"/>
            <a:chExt cx="6989156" cy="3988100"/>
          </a:xfrm>
        </p:grpSpPr>
        <p:sp>
          <p:nvSpPr>
            <p:cNvPr id="58" name="Ovaal 57">
              <a:extLst>
                <a:ext uri="{FF2B5EF4-FFF2-40B4-BE49-F238E27FC236}">
                  <a16:creationId xmlns:a16="http://schemas.microsoft.com/office/drawing/2014/main" id="{1AD96E3B-594B-594A-9581-39A03BF409D9}"/>
                </a:ext>
              </a:extLst>
            </p:cNvPr>
            <p:cNvSpPr/>
            <p:nvPr/>
          </p:nvSpPr>
          <p:spPr>
            <a:xfrm>
              <a:off x="2283743" y="3266235"/>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59" name="Ovaal 58">
              <a:extLst>
                <a:ext uri="{FF2B5EF4-FFF2-40B4-BE49-F238E27FC236}">
                  <a16:creationId xmlns:a16="http://schemas.microsoft.com/office/drawing/2014/main" id="{4443D4FB-FA0A-93F2-DB6A-CAB0A7FB53C0}"/>
                </a:ext>
              </a:extLst>
            </p:cNvPr>
            <p:cNvSpPr/>
            <p:nvPr/>
          </p:nvSpPr>
          <p:spPr>
            <a:xfrm>
              <a:off x="6332384" y="3246048"/>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60" name="Rechte verbindingslijn 59">
              <a:extLst>
                <a:ext uri="{FF2B5EF4-FFF2-40B4-BE49-F238E27FC236}">
                  <a16:creationId xmlns:a16="http://schemas.microsoft.com/office/drawing/2014/main" id="{2BC3AA71-EE06-71A7-0E13-D0A7F8BAAD95}"/>
                </a:ext>
              </a:extLst>
            </p:cNvPr>
            <p:cNvCxnSpPr/>
            <p:nvPr/>
          </p:nvCxnSpPr>
          <p:spPr>
            <a:xfrm flipH="1">
              <a:off x="3518891" y="4152051"/>
              <a:ext cx="2138285" cy="24420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391C2799-1E9C-750A-3C99-58E5BA08F2A1}"/>
                </a:ext>
              </a:extLst>
            </p:cNvPr>
            <p:cNvCxnSpPr/>
            <p:nvPr/>
          </p:nvCxnSpPr>
          <p:spPr>
            <a:xfrm flipH="1" flipV="1">
              <a:off x="4462516" y="2552035"/>
              <a:ext cx="1110755" cy="183495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32C535-CCD9-FC69-7045-493F2FEA47D6}"/>
                </a:ext>
              </a:extLst>
            </p:cNvPr>
            <p:cNvCxnSpPr/>
            <p:nvPr/>
          </p:nvCxnSpPr>
          <p:spPr>
            <a:xfrm flipV="1">
              <a:off x="5432498" y="2939694"/>
              <a:ext cx="1216476" cy="1484369"/>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nvGrpSpPr>
            <p:cNvPr id="63" name="Groep 62">
              <a:extLst>
                <a:ext uri="{FF2B5EF4-FFF2-40B4-BE49-F238E27FC236}">
                  <a16:creationId xmlns:a16="http://schemas.microsoft.com/office/drawing/2014/main" id="{B440DEDE-BD12-B589-13F2-B060F29B6D0D}"/>
                </a:ext>
              </a:extLst>
            </p:cNvPr>
            <p:cNvGrpSpPr/>
            <p:nvPr/>
          </p:nvGrpSpPr>
          <p:grpSpPr>
            <a:xfrm rot="21222565">
              <a:off x="4024097" y="2309755"/>
              <a:ext cx="876836" cy="130720"/>
              <a:chOff x="4454100" y="2807053"/>
              <a:chExt cx="876836" cy="130720"/>
            </a:xfrm>
          </p:grpSpPr>
          <p:cxnSp>
            <p:nvCxnSpPr>
              <p:cNvPr id="1036" name="Rechte verbindingslijn 1035">
                <a:extLst>
                  <a:ext uri="{FF2B5EF4-FFF2-40B4-BE49-F238E27FC236}">
                    <a16:creationId xmlns:a16="http://schemas.microsoft.com/office/drawing/2014/main" id="{921B829F-F41D-5386-A97D-0F178B7382D4}"/>
                  </a:ext>
                </a:extLst>
              </p:cNvPr>
              <p:cNvCxnSpPr/>
              <p:nvPr/>
            </p:nvCxnSpPr>
            <p:spPr>
              <a:xfrm flipH="1">
                <a:off x="4454100" y="2937772"/>
                <a:ext cx="876835" cy="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037" name="Rechte verbindingslijn 1036">
                <a:extLst>
                  <a:ext uri="{FF2B5EF4-FFF2-40B4-BE49-F238E27FC236}">
                    <a16:creationId xmlns:a16="http://schemas.microsoft.com/office/drawing/2014/main" id="{3DF99EFF-4040-D399-89F0-890D793BF6F7}"/>
                  </a:ext>
                </a:extLst>
              </p:cNvPr>
              <p:cNvCxnSpPr/>
              <p:nvPr/>
            </p:nvCxnSpPr>
            <p:spPr>
              <a:xfrm flipH="1" flipV="1">
                <a:off x="4454100" y="2807053"/>
                <a:ext cx="876836" cy="13072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cxnSp>
          <p:nvCxnSpPr>
            <p:cNvPr id="1024" name="Rechte verbindingslijn 1023">
              <a:extLst>
                <a:ext uri="{FF2B5EF4-FFF2-40B4-BE49-F238E27FC236}">
                  <a16:creationId xmlns:a16="http://schemas.microsoft.com/office/drawing/2014/main" id="{78A33615-CF05-1D2F-DDDE-F52B6B48D902}"/>
                </a:ext>
              </a:extLst>
            </p:cNvPr>
            <p:cNvCxnSpPr/>
            <p:nvPr/>
          </p:nvCxnSpPr>
          <p:spPr>
            <a:xfrm flipH="1">
              <a:off x="2416316" y="2971590"/>
              <a:ext cx="1596727" cy="568"/>
            </a:xfrm>
            <a:prstGeom prst="line">
              <a:avLst/>
            </a:prstGeom>
            <a:ln w="127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025" name="Boog 1024">
              <a:extLst>
                <a:ext uri="{FF2B5EF4-FFF2-40B4-BE49-F238E27FC236}">
                  <a16:creationId xmlns:a16="http://schemas.microsoft.com/office/drawing/2014/main" id="{6399AD18-4B01-3FBB-8BF2-B5E792FFB3FD}"/>
                </a:ext>
              </a:extLst>
            </p:cNvPr>
            <p:cNvSpPr/>
            <p:nvPr/>
          </p:nvSpPr>
          <p:spPr>
            <a:xfrm rot="16411895">
              <a:off x="6121236" y="3018415"/>
              <a:ext cx="2862100" cy="2932610"/>
            </a:xfrm>
            <a:prstGeom prst="arc">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sp>
          <p:nvSpPr>
            <p:cNvPr id="1027" name="Koorde 1026">
              <a:extLst>
                <a:ext uri="{FF2B5EF4-FFF2-40B4-BE49-F238E27FC236}">
                  <a16:creationId xmlns:a16="http://schemas.microsoft.com/office/drawing/2014/main" id="{DADFC165-1762-258E-43DA-2C712CC5D9DC}"/>
                </a:ext>
              </a:extLst>
            </p:cNvPr>
            <p:cNvSpPr/>
            <p:nvPr/>
          </p:nvSpPr>
          <p:spPr>
            <a:xfrm rot="21061529">
              <a:off x="6795169" y="2606303"/>
              <a:ext cx="494204" cy="338950"/>
            </a:xfrm>
            <a:prstGeom prst="chord">
              <a:avLst>
                <a:gd name="adj1" fmla="val 2700000"/>
                <a:gd name="adj2" fmla="val 18685856"/>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1028" name="Afgeronde rechthoek 108">
              <a:extLst>
                <a:ext uri="{FF2B5EF4-FFF2-40B4-BE49-F238E27FC236}">
                  <a16:creationId xmlns:a16="http://schemas.microsoft.com/office/drawing/2014/main" id="{AB9D3CFC-34F8-ABE2-1760-E126DAB822C5}"/>
                </a:ext>
              </a:extLst>
            </p:cNvPr>
            <p:cNvSpPr/>
            <p:nvPr/>
          </p:nvSpPr>
          <p:spPr>
            <a:xfrm>
              <a:off x="2416316" y="3029141"/>
              <a:ext cx="170498" cy="222102"/>
            </a:xfrm>
            <a:prstGeom prst="roundRect">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dirty="0"/>
                <a:t>8</a:t>
              </a:r>
            </a:p>
          </p:txBody>
        </p:sp>
        <p:sp>
          <p:nvSpPr>
            <p:cNvPr id="1029" name="Boog 1028">
              <a:extLst>
                <a:ext uri="{FF2B5EF4-FFF2-40B4-BE49-F238E27FC236}">
                  <a16:creationId xmlns:a16="http://schemas.microsoft.com/office/drawing/2014/main" id="{BA09C0F9-1A7C-3CD2-1D9A-DDD6BF5F6760}"/>
                </a:ext>
              </a:extLst>
            </p:cNvPr>
            <p:cNvSpPr/>
            <p:nvPr/>
          </p:nvSpPr>
          <p:spPr>
            <a:xfrm rot="17665852">
              <a:off x="2012933" y="3099749"/>
              <a:ext cx="2897904" cy="2864900"/>
            </a:xfrm>
            <a:prstGeom prst="arc">
              <a:avLst>
                <a:gd name="adj1" fmla="val 16050658"/>
                <a:gd name="adj2" fmla="val 698650"/>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cxnSp>
          <p:nvCxnSpPr>
            <p:cNvPr id="1030" name="Rechte verbindingslijn 1029">
              <a:extLst>
                <a:ext uri="{FF2B5EF4-FFF2-40B4-BE49-F238E27FC236}">
                  <a16:creationId xmlns:a16="http://schemas.microsoft.com/office/drawing/2014/main" id="{9BD41F88-C817-B253-4A65-0AE41C0AE87D}"/>
                </a:ext>
              </a:extLst>
            </p:cNvPr>
            <p:cNvCxnSpPr/>
            <p:nvPr/>
          </p:nvCxnSpPr>
          <p:spPr>
            <a:xfrm flipH="1">
              <a:off x="3556374" y="2980156"/>
              <a:ext cx="1053852" cy="1402198"/>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Rechte verbindingslijn 1030">
              <a:extLst>
                <a:ext uri="{FF2B5EF4-FFF2-40B4-BE49-F238E27FC236}">
                  <a16:creationId xmlns:a16="http://schemas.microsoft.com/office/drawing/2014/main" id="{9C3E44B5-AAF1-911A-D2E3-A14176DFCED0}"/>
                </a:ext>
              </a:extLst>
            </p:cNvPr>
            <p:cNvCxnSpPr/>
            <p:nvPr/>
          </p:nvCxnSpPr>
          <p:spPr>
            <a:xfrm>
              <a:off x="3248236" y="3026397"/>
              <a:ext cx="269753" cy="1365693"/>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2" name="Rechte verbindingslijn 1031">
              <a:extLst>
                <a:ext uri="{FF2B5EF4-FFF2-40B4-BE49-F238E27FC236}">
                  <a16:creationId xmlns:a16="http://schemas.microsoft.com/office/drawing/2014/main" id="{8E328C53-0076-2612-526B-FAB02C8B6C59}"/>
                </a:ext>
              </a:extLst>
            </p:cNvPr>
            <p:cNvCxnSpPr/>
            <p:nvPr/>
          </p:nvCxnSpPr>
          <p:spPr>
            <a:xfrm flipH="1" flipV="1">
              <a:off x="3518890" y="4396258"/>
              <a:ext cx="2054381" cy="28191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33" name="Ovaal 1032">
              <a:extLst>
                <a:ext uri="{FF2B5EF4-FFF2-40B4-BE49-F238E27FC236}">
                  <a16:creationId xmlns:a16="http://schemas.microsoft.com/office/drawing/2014/main" id="{E4953B77-87B4-67E6-5242-7552D10A32BC}"/>
                </a:ext>
              </a:extLst>
            </p:cNvPr>
            <p:cNvSpPr/>
            <p:nvPr/>
          </p:nvSpPr>
          <p:spPr>
            <a:xfrm>
              <a:off x="5231903" y="4043291"/>
              <a:ext cx="775594" cy="761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1034" name="Rechte verbindingslijn 1033">
              <a:extLst>
                <a:ext uri="{FF2B5EF4-FFF2-40B4-BE49-F238E27FC236}">
                  <a16:creationId xmlns:a16="http://schemas.microsoft.com/office/drawing/2014/main" id="{841A0A6D-8A81-8130-524F-8D896A79EE58}"/>
                </a:ext>
              </a:extLst>
            </p:cNvPr>
            <p:cNvCxnSpPr/>
            <p:nvPr/>
          </p:nvCxnSpPr>
          <p:spPr>
            <a:xfrm flipH="1" flipV="1">
              <a:off x="6315635" y="1993052"/>
              <a:ext cx="1236651" cy="242174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5" name="Rechte verbindingslijn 1034">
              <a:extLst>
                <a:ext uri="{FF2B5EF4-FFF2-40B4-BE49-F238E27FC236}">
                  <a16:creationId xmlns:a16="http://schemas.microsoft.com/office/drawing/2014/main" id="{DDC6EFD4-6DFD-12BC-D3A0-36B49FAB813B}"/>
                </a:ext>
              </a:extLst>
            </p:cNvPr>
            <p:cNvCxnSpPr/>
            <p:nvPr/>
          </p:nvCxnSpPr>
          <p:spPr>
            <a:xfrm flipH="1">
              <a:off x="5881064" y="1993051"/>
              <a:ext cx="434572"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kstvak 1032">
            <a:extLst>
              <a:ext uri="{FF2B5EF4-FFF2-40B4-BE49-F238E27FC236}">
                <a16:creationId xmlns:a16="http://schemas.microsoft.com/office/drawing/2014/main" id="{68CBF0EF-72A5-8188-34F0-219F5021C772}"/>
              </a:ext>
            </a:extLst>
          </p:cNvPr>
          <p:cNvSpPr txBox="1"/>
          <p:nvPr/>
        </p:nvSpPr>
        <p:spPr>
          <a:xfrm>
            <a:off x="3104739" y="5632135"/>
            <a:ext cx="8257890" cy="830997"/>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4800" b="1" dirty="0">
                <a:solidFill>
                  <a:schemeClr val="bg1"/>
                </a:solidFill>
              </a:rPr>
              <a:t>PRAKTISCH VERKEERSEXAMEN</a:t>
            </a:r>
          </a:p>
        </p:txBody>
      </p:sp>
      <p:pic>
        <p:nvPicPr>
          <p:cNvPr id="2" name="Picture 2" descr="Hertelling stemmen gemeenteraadsverkiezingen Maassluis | Gemeente Maassluis">
            <a:extLst>
              <a:ext uri="{FF2B5EF4-FFF2-40B4-BE49-F238E27FC236}">
                <a16:creationId xmlns:a16="http://schemas.microsoft.com/office/drawing/2014/main" id="{B1165197-8D7E-D42B-16BB-52F191087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29" y="5116798"/>
            <a:ext cx="2822186" cy="158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5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500"/>
                                        <p:tgtEl>
                                          <p:spTgt spid="56"/>
                                        </p:tgtEl>
                                        <p:attrNameLst>
                                          <p:attrName>ppt_x</p:attrName>
                                        </p:attrNameLst>
                                      </p:cBhvr>
                                      <p:tavLst>
                                        <p:tav tm="0">
                                          <p:val>
                                            <p:strVal val="ppt_x"/>
                                          </p:val>
                                        </p:tav>
                                        <p:tav tm="100000">
                                          <p:val>
                                            <p:strVal val="1+ppt_w/2"/>
                                          </p:val>
                                        </p:tav>
                                      </p:tavLst>
                                    </p:anim>
                                    <p:anim calcmode="lin" valueType="num">
                                      <p:cBhvr additive="base">
                                        <p:cTn id="7" dur="1500"/>
                                        <p:tgtEl>
                                          <p:spTgt spid="56"/>
                                        </p:tgtEl>
                                        <p:attrNameLst>
                                          <p:attrName>ppt_y</p:attrName>
                                        </p:attrNameLst>
                                      </p:cBhvr>
                                      <p:tavLst>
                                        <p:tav tm="0">
                                          <p:val>
                                            <p:strVal val="ppt_y"/>
                                          </p:val>
                                        </p:tav>
                                        <p:tav tm="100000">
                                          <p:val>
                                            <p:strVal val="ppt_y"/>
                                          </p:val>
                                        </p:tav>
                                      </p:tavLst>
                                    </p:anim>
                                    <p:set>
                                      <p:cBhvr>
                                        <p:cTn id="8"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10</a:t>
            </a:fld>
            <a:endParaRPr lang="nl-NL"/>
          </a:p>
        </p:txBody>
      </p:sp>
      <p:sp>
        <p:nvSpPr>
          <p:cNvPr id="4" name="Rechthoek 3"/>
          <p:cNvSpPr/>
          <p:nvPr/>
        </p:nvSpPr>
        <p:spPr>
          <a:xfrm>
            <a:off x="1856055" y="0"/>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p:cNvSpPr/>
          <p:nvPr/>
        </p:nvSpPr>
        <p:spPr>
          <a:xfrm rot="10800000">
            <a:off x="7195447" y="235266"/>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9BA164F7-0EAE-A09F-0DA4-5D217B0F4C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3732" y="2895744"/>
            <a:ext cx="2443123" cy="3967547"/>
          </a:xfrm>
          <a:prstGeom prst="rect">
            <a:avLst/>
          </a:prstGeom>
          <a:scene3d>
            <a:camera prst="isometricOffAxis1Left">
              <a:rot lat="1080000" lon="2400000" rev="0"/>
            </a:camera>
            <a:lightRig rig="threePt" dir="t"/>
          </a:scene3d>
        </p:spPr>
      </p:pic>
      <p:pic>
        <p:nvPicPr>
          <p:cNvPr id="14" name="Afbeelding 13">
            <a:extLst>
              <a:ext uri="{FF2B5EF4-FFF2-40B4-BE49-F238E27FC236}">
                <a16:creationId xmlns:a16="http://schemas.microsoft.com/office/drawing/2014/main" id="{DFC659D6-B3F2-C111-9C31-5A7EA59A0155}"/>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rot="250132" flipH="1">
            <a:off x="9393868" y="2426336"/>
            <a:ext cx="2449613" cy="2367274"/>
          </a:xfrm>
          <a:prstGeom prst="rect">
            <a:avLst/>
          </a:prstGeom>
          <a:noFill/>
          <a:ln w="9525">
            <a:noFill/>
            <a:miter lim="800000"/>
            <a:headEnd/>
            <a:tailEnd/>
          </a:ln>
        </p:spPr>
      </p:pic>
    </p:spTree>
    <p:extLst>
      <p:ext uri="{BB962C8B-B14F-4D97-AF65-F5344CB8AC3E}">
        <p14:creationId xmlns:p14="http://schemas.microsoft.com/office/powerpoint/2010/main" val="157997349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11</a:t>
            </a:fld>
            <a:endParaRPr lang="nl-NL"/>
          </a:p>
        </p:txBody>
      </p:sp>
      <p:sp>
        <p:nvSpPr>
          <p:cNvPr id="4" name="Rechthoek 3"/>
          <p:cNvSpPr/>
          <p:nvPr/>
        </p:nvSpPr>
        <p:spPr>
          <a:xfrm>
            <a:off x="194733"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r>
              <a:rPr lang="nl-NL" dirty="0">
                <a:solidFill>
                  <a:schemeClr val="tx1"/>
                </a:solidFill>
              </a:rPr>
              <a:t>1. Moet je de voetganger voor laten gaan?</a:t>
            </a:r>
          </a:p>
        </p:txBody>
      </p:sp>
      <p:sp>
        <p:nvSpPr>
          <p:cNvPr id="5" name="PIJL-RECHTS 1"/>
          <p:cNvSpPr/>
          <p:nvPr/>
        </p:nvSpPr>
        <p:spPr>
          <a:xfrm rot="16200000">
            <a:off x="5410923" y="586983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20B6F29A-D4C3-D450-7A12-25AB0C6E3D3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rot="178521">
            <a:off x="4003305" y="2550556"/>
            <a:ext cx="1500971" cy="1465447"/>
          </a:xfrm>
          <a:prstGeom prst="rect">
            <a:avLst/>
          </a:prstGeom>
          <a:noFill/>
          <a:ln w="9525">
            <a:noFill/>
            <a:miter lim="800000"/>
            <a:headEnd/>
            <a:tailEnd/>
          </a:ln>
        </p:spPr>
      </p:pic>
      <p:pic>
        <p:nvPicPr>
          <p:cNvPr id="8" name="Afbeelding 7">
            <a:extLst>
              <a:ext uri="{FF2B5EF4-FFF2-40B4-BE49-F238E27FC236}">
                <a16:creationId xmlns:a16="http://schemas.microsoft.com/office/drawing/2014/main" id="{B646568D-A43B-6E92-7077-53AC64D39D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43837" y="2965797"/>
            <a:ext cx="1571625" cy="3754440"/>
          </a:xfrm>
          <a:prstGeom prst="rect">
            <a:avLst/>
          </a:prstGeom>
        </p:spPr>
      </p:pic>
    </p:spTree>
    <p:extLst>
      <p:ext uri="{BB962C8B-B14F-4D97-AF65-F5344CB8AC3E}">
        <p14:creationId xmlns:p14="http://schemas.microsoft.com/office/powerpoint/2010/main" val="12066947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12</a:t>
            </a:fld>
            <a:endParaRPr lang="nl-NL"/>
          </a:p>
        </p:txBody>
      </p:sp>
      <p:sp>
        <p:nvSpPr>
          <p:cNvPr id="4" name="Rechthoek 3"/>
          <p:cNvSpPr/>
          <p:nvPr/>
        </p:nvSpPr>
        <p:spPr>
          <a:xfrm>
            <a:off x="4102704" y="245030"/>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r>
              <a:rPr lang="nl-NL" dirty="0">
                <a:solidFill>
                  <a:schemeClr val="tx1"/>
                </a:solidFill>
              </a:rPr>
              <a:t>1. Waar moet je op letten?</a:t>
            </a:r>
          </a:p>
        </p:txBody>
      </p:sp>
      <p:sp>
        <p:nvSpPr>
          <p:cNvPr id="5" name="PIJL-RECHTS 1"/>
          <p:cNvSpPr/>
          <p:nvPr/>
        </p:nvSpPr>
        <p:spPr>
          <a:xfrm rot="16200000">
            <a:off x="9395095" y="453944"/>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B646568D-A43B-6E92-7077-53AC64D39D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130662" y="3103560"/>
            <a:ext cx="1571625" cy="3754440"/>
          </a:xfrm>
          <a:prstGeom prst="rect">
            <a:avLst/>
          </a:prstGeom>
        </p:spPr>
      </p:pic>
    </p:spTree>
    <p:extLst>
      <p:ext uri="{BB962C8B-B14F-4D97-AF65-F5344CB8AC3E}">
        <p14:creationId xmlns:p14="http://schemas.microsoft.com/office/powerpoint/2010/main" val="282632646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13</a:t>
            </a:fld>
            <a:endParaRPr lang="nl-NL"/>
          </a:p>
        </p:txBody>
      </p:sp>
      <p:sp>
        <p:nvSpPr>
          <p:cNvPr id="4" name="Rechthoek 3"/>
          <p:cNvSpPr/>
          <p:nvPr/>
        </p:nvSpPr>
        <p:spPr>
          <a:xfrm>
            <a:off x="5499402" y="261608"/>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 de voetganger gaat rechtdoor.</a:t>
            </a:r>
          </a:p>
          <a:p>
            <a:pPr marL="342900" indent="-342900">
              <a:buFont typeface="+mj-lt"/>
              <a:buAutoNum type="arabicPeriod"/>
            </a:pPr>
            <a:r>
              <a:rPr lang="nl-NL" dirty="0">
                <a:solidFill>
                  <a:schemeClr val="tx1"/>
                </a:solidFill>
              </a:rPr>
              <a:t>Welke handelingen moet je uitvoeren?</a:t>
            </a:r>
          </a:p>
          <a:p>
            <a:pPr marL="342900" indent="-342900">
              <a:buFont typeface="+mj-lt"/>
              <a:buAutoNum type="arabicPeriod"/>
            </a:pPr>
            <a:r>
              <a:rPr lang="nl-NL" dirty="0">
                <a:solidFill>
                  <a:schemeClr val="tx1"/>
                </a:solidFill>
              </a:rPr>
              <a:t>Moet je de voetganger voor laten gaan?</a:t>
            </a:r>
          </a:p>
          <a:p>
            <a:endParaRPr lang="nl-NL" dirty="0">
              <a:solidFill>
                <a:schemeClr val="tx1"/>
              </a:solidFill>
            </a:endParaRPr>
          </a:p>
        </p:txBody>
      </p:sp>
      <p:sp>
        <p:nvSpPr>
          <p:cNvPr id="5" name="PIJL-RECHTS 1"/>
          <p:cNvSpPr/>
          <p:nvPr/>
        </p:nvSpPr>
        <p:spPr>
          <a:xfrm>
            <a:off x="10838794" y="496874"/>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72A1485-23FE-FF8C-AB4F-994C9015F5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3861" y="3429122"/>
            <a:ext cx="1911472" cy="3112065"/>
          </a:xfrm>
          <a:prstGeom prst="rect">
            <a:avLst/>
          </a:prstGeom>
        </p:spPr>
      </p:pic>
      <p:pic>
        <p:nvPicPr>
          <p:cNvPr id="9" name="Afbeelding 8">
            <a:extLst>
              <a:ext uri="{FF2B5EF4-FFF2-40B4-BE49-F238E27FC236}">
                <a16:creationId xmlns:a16="http://schemas.microsoft.com/office/drawing/2014/main" id="{AD6B78D2-CB7C-38C0-F210-9401EFD50333}"/>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5333" y="3428878"/>
            <a:ext cx="838200" cy="1886802"/>
          </a:xfrm>
          <a:prstGeom prst="rect">
            <a:avLst/>
          </a:prstGeom>
          <a:noFill/>
          <a:ln w="9525">
            <a:noFill/>
            <a:miter lim="800000"/>
            <a:headEnd/>
            <a:tailEnd/>
          </a:ln>
        </p:spPr>
      </p:pic>
    </p:spTree>
    <p:extLst>
      <p:ext uri="{BB962C8B-B14F-4D97-AF65-F5344CB8AC3E}">
        <p14:creationId xmlns:p14="http://schemas.microsoft.com/office/powerpoint/2010/main" val="422678021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14</a:t>
            </a:fld>
            <a:endParaRPr lang="nl-NL"/>
          </a:p>
        </p:txBody>
      </p:sp>
      <p:sp>
        <p:nvSpPr>
          <p:cNvPr id="4" name="Rechthoek 3"/>
          <p:cNvSpPr/>
          <p:nvPr/>
        </p:nvSpPr>
        <p:spPr>
          <a:xfrm>
            <a:off x="2538488" y="294265"/>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Moet de automobilist jou voor laten gaan?</a:t>
            </a:r>
          </a:p>
        </p:txBody>
      </p:sp>
      <p:sp>
        <p:nvSpPr>
          <p:cNvPr id="5" name="PIJL-RECHTS 1"/>
          <p:cNvSpPr/>
          <p:nvPr/>
        </p:nvSpPr>
        <p:spPr>
          <a:xfrm rot="16200000">
            <a:off x="7877880" y="529531"/>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4707B5E3-828E-E44C-9820-AA1176F6AB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878693" y="3103560"/>
            <a:ext cx="1571625" cy="3754440"/>
          </a:xfrm>
          <a:prstGeom prst="rect">
            <a:avLst/>
          </a:prstGeom>
        </p:spPr>
      </p:pic>
      <p:pic>
        <p:nvPicPr>
          <p:cNvPr id="11" name="Afbeelding 10">
            <a:extLst>
              <a:ext uri="{FF2B5EF4-FFF2-40B4-BE49-F238E27FC236}">
                <a16:creationId xmlns:a16="http://schemas.microsoft.com/office/drawing/2014/main" id="{E0C30AE4-E382-ACE4-043B-D49AAA4B3728}"/>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8939288" y="3352800"/>
            <a:ext cx="2581304" cy="1425665"/>
          </a:xfrm>
          <a:prstGeom prst="rect">
            <a:avLst/>
          </a:prstGeom>
          <a:noFill/>
          <a:ln w="9525">
            <a:noFill/>
            <a:miter lim="800000"/>
            <a:headEnd/>
            <a:tailEnd/>
          </a:ln>
        </p:spPr>
      </p:pic>
    </p:spTree>
    <p:extLst>
      <p:ext uri="{BB962C8B-B14F-4D97-AF65-F5344CB8AC3E}">
        <p14:creationId xmlns:p14="http://schemas.microsoft.com/office/powerpoint/2010/main" val="371409042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15</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5872A7F9-5A8A-C798-9380-5BFCF29ED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03039" y="3429000"/>
            <a:ext cx="923023" cy="2205002"/>
          </a:xfrm>
          <a:prstGeom prst="rect">
            <a:avLst/>
          </a:prstGeom>
        </p:spPr>
      </p:pic>
      <p:pic>
        <p:nvPicPr>
          <p:cNvPr id="7" name="Afbeelding 6">
            <a:extLst>
              <a:ext uri="{FF2B5EF4-FFF2-40B4-BE49-F238E27FC236}">
                <a16:creationId xmlns:a16="http://schemas.microsoft.com/office/drawing/2014/main" id="{7F01EFF8-2F38-F3DC-8C64-CFA2EE2292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9767" y="3461806"/>
            <a:ext cx="1229234" cy="1010548"/>
          </a:xfrm>
          <a:prstGeom prst="rect">
            <a:avLst/>
          </a:prstGeom>
        </p:spPr>
      </p:pic>
    </p:spTree>
    <p:extLst>
      <p:ext uri="{BB962C8B-B14F-4D97-AF65-F5344CB8AC3E}">
        <p14:creationId xmlns:p14="http://schemas.microsoft.com/office/powerpoint/2010/main" val="288221014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16</a:t>
            </a:fld>
            <a:endParaRPr lang="nl-NL"/>
          </a:p>
        </p:txBody>
      </p:sp>
      <p:sp>
        <p:nvSpPr>
          <p:cNvPr id="4" name="Rechthoek 3"/>
          <p:cNvSpPr/>
          <p:nvPr/>
        </p:nvSpPr>
        <p:spPr>
          <a:xfrm>
            <a:off x="2895600" y="226056"/>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Wat doe je als eerste?</a:t>
            </a:r>
          </a:p>
          <a:p>
            <a:pPr marL="342900" indent="-342900">
              <a:buFont typeface="+mj-lt"/>
              <a:buAutoNum type="arabicPeriod"/>
            </a:pPr>
            <a:r>
              <a:rPr lang="nl-NL" dirty="0">
                <a:solidFill>
                  <a:schemeClr val="tx1"/>
                </a:solidFill>
              </a:rPr>
              <a:t>Moet je de scooter voor laten gaan?</a:t>
            </a:r>
          </a:p>
          <a:p>
            <a:endParaRPr lang="nl-NL" dirty="0">
              <a:solidFill>
                <a:schemeClr val="tx1"/>
              </a:solidFill>
            </a:endParaRPr>
          </a:p>
        </p:txBody>
      </p:sp>
      <p:sp>
        <p:nvSpPr>
          <p:cNvPr id="11" name="PIJL-RECHTS 1">
            <a:extLst>
              <a:ext uri="{FF2B5EF4-FFF2-40B4-BE49-F238E27FC236}">
                <a16:creationId xmlns:a16="http://schemas.microsoft.com/office/drawing/2014/main" id="{3AD799F7-ECCE-A19C-DA10-F286B2EB7930}"/>
              </a:ext>
            </a:extLst>
          </p:cNvPr>
          <p:cNvSpPr/>
          <p:nvPr/>
        </p:nvSpPr>
        <p:spPr>
          <a:xfrm rot="10800000">
            <a:off x="8062936" y="434970"/>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FA8FE1A4-5811-BC28-8DD0-9E59C73DCA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5758" y="3385952"/>
            <a:ext cx="1738379" cy="2823066"/>
          </a:xfrm>
          <a:prstGeom prst="rect">
            <a:avLst/>
          </a:prstGeom>
        </p:spPr>
      </p:pic>
      <p:pic>
        <p:nvPicPr>
          <p:cNvPr id="14" name="Afbeelding 13">
            <a:extLst>
              <a:ext uri="{FF2B5EF4-FFF2-40B4-BE49-F238E27FC236}">
                <a16:creationId xmlns:a16="http://schemas.microsoft.com/office/drawing/2014/main" id="{1BE21EDC-C7C6-4E29-BAA5-FDDCD28DEC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805231" y="3728075"/>
            <a:ext cx="1311858" cy="3133884"/>
          </a:xfrm>
          <a:prstGeom prst="rect">
            <a:avLst/>
          </a:prstGeom>
        </p:spPr>
      </p:pic>
      <p:pic>
        <p:nvPicPr>
          <p:cNvPr id="17" name="Afbeelding 16">
            <a:extLst>
              <a:ext uri="{FF2B5EF4-FFF2-40B4-BE49-F238E27FC236}">
                <a16:creationId xmlns:a16="http://schemas.microsoft.com/office/drawing/2014/main" id="{76ECE78C-9A44-7BDD-76D4-89151144D558}"/>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21648" y="3191130"/>
            <a:ext cx="1718610" cy="3017887"/>
          </a:xfrm>
          <a:prstGeom prst="rect">
            <a:avLst/>
          </a:prstGeom>
          <a:noFill/>
          <a:ln w="9525">
            <a:noFill/>
            <a:miter lim="800000"/>
            <a:headEnd/>
            <a:tailEnd/>
          </a:ln>
          <a:scene3d>
            <a:camera prst="isometricLeftDown">
              <a:rot lat="600000" lon="2400000" rev="0"/>
            </a:camera>
            <a:lightRig rig="threePt" dir="t"/>
          </a:scene3d>
        </p:spPr>
      </p:pic>
      <p:pic>
        <p:nvPicPr>
          <p:cNvPr id="13" name="Afbeelding 12">
            <a:extLst>
              <a:ext uri="{FF2B5EF4-FFF2-40B4-BE49-F238E27FC236}">
                <a16:creationId xmlns:a16="http://schemas.microsoft.com/office/drawing/2014/main" id="{D7FCAC57-65CD-7DDB-E988-75B0B2B7F827}"/>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22723" y="3534192"/>
            <a:ext cx="2380087" cy="3392172"/>
          </a:xfrm>
          <a:prstGeom prst="rect">
            <a:avLst/>
          </a:prstGeom>
          <a:noFill/>
          <a:ln w="9525">
            <a:noFill/>
            <a:miter lim="800000"/>
            <a:headEnd/>
            <a:tailEnd/>
          </a:ln>
          <a:scene3d>
            <a:camera prst="isometricLeftDown">
              <a:rot lat="600000" lon="2400000" rev="0"/>
            </a:camera>
            <a:lightRig rig="threePt" dir="t"/>
          </a:scene3d>
        </p:spPr>
      </p:pic>
      <p:pic>
        <p:nvPicPr>
          <p:cNvPr id="18" name="Afbeelding 17">
            <a:extLst>
              <a:ext uri="{FF2B5EF4-FFF2-40B4-BE49-F238E27FC236}">
                <a16:creationId xmlns:a16="http://schemas.microsoft.com/office/drawing/2014/main" id="{52605301-C101-C5C9-52AE-4563BC96C6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805231" y="3724116"/>
            <a:ext cx="1311858" cy="3133884"/>
          </a:xfrm>
          <a:prstGeom prst="rect">
            <a:avLst/>
          </a:prstGeom>
        </p:spPr>
      </p:pic>
      <p:pic>
        <p:nvPicPr>
          <p:cNvPr id="19" name="Afbeelding 18">
            <a:extLst>
              <a:ext uri="{FF2B5EF4-FFF2-40B4-BE49-F238E27FC236}">
                <a16:creationId xmlns:a16="http://schemas.microsoft.com/office/drawing/2014/main" id="{0AFD9940-C3C8-83A6-9899-C78C9D8B428F}"/>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22723" y="3530233"/>
            <a:ext cx="2380087" cy="3392172"/>
          </a:xfrm>
          <a:prstGeom prst="rect">
            <a:avLst/>
          </a:prstGeom>
          <a:noFill/>
          <a:ln w="9525">
            <a:noFill/>
            <a:miter lim="800000"/>
            <a:headEnd/>
            <a:tailEnd/>
          </a:ln>
          <a:scene3d>
            <a:camera prst="isometricLeftDown">
              <a:rot lat="600000" lon="2400000" rev="0"/>
            </a:camera>
            <a:lightRig rig="threePt" dir="t"/>
          </a:scene3d>
        </p:spPr>
      </p:pic>
      <p:grpSp>
        <p:nvGrpSpPr>
          <p:cNvPr id="32" name="Groep 31">
            <a:extLst>
              <a:ext uri="{FF2B5EF4-FFF2-40B4-BE49-F238E27FC236}">
                <a16:creationId xmlns:a16="http://schemas.microsoft.com/office/drawing/2014/main" id="{6B3B222B-F68B-CF26-D8D2-955A197DEA4B}"/>
              </a:ext>
            </a:extLst>
          </p:cNvPr>
          <p:cNvGrpSpPr/>
          <p:nvPr/>
        </p:nvGrpSpPr>
        <p:grpSpPr>
          <a:xfrm>
            <a:off x="5480701" y="2672565"/>
            <a:ext cx="572510" cy="556471"/>
            <a:chOff x="5480701" y="2672565"/>
            <a:chExt cx="572510" cy="556471"/>
          </a:xfrm>
        </p:grpSpPr>
        <p:cxnSp>
          <p:nvCxnSpPr>
            <p:cNvPr id="23" name="Rechte verbindingslijn 22">
              <a:extLst>
                <a:ext uri="{FF2B5EF4-FFF2-40B4-BE49-F238E27FC236}">
                  <a16:creationId xmlns:a16="http://schemas.microsoft.com/office/drawing/2014/main" id="{977959FC-96D2-CB50-B29B-D59DC9E7194C}"/>
                </a:ext>
              </a:extLst>
            </p:cNvPr>
            <p:cNvCxnSpPr/>
            <p:nvPr/>
          </p:nvCxnSpPr>
          <p:spPr>
            <a:xfrm flipH="1" flipV="1">
              <a:off x="5480701" y="2833785"/>
              <a:ext cx="185057" cy="3826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DE7D9669-3C42-45EC-8AFE-44559A8EDF35}"/>
                </a:ext>
              </a:extLst>
            </p:cNvPr>
            <p:cNvCxnSpPr>
              <a:cxnSpLocks/>
            </p:cNvCxnSpPr>
            <p:nvPr/>
          </p:nvCxnSpPr>
          <p:spPr>
            <a:xfrm flipV="1">
              <a:off x="5936403" y="2849801"/>
              <a:ext cx="116808" cy="3792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7ADE98C7-A1C0-B48B-917E-D597CDD785A7}"/>
                </a:ext>
              </a:extLst>
            </p:cNvPr>
            <p:cNvCxnSpPr>
              <a:cxnSpLocks/>
            </p:cNvCxnSpPr>
            <p:nvPr/>
          </p:nvCxnSpPr>
          <p:spPr>
            <a:xfrm flipV="1">
              <a:off x="5780953" y="2672565"/>
              <a:ext cx="0" cy="51856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8573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nodeType="withEffect">
                                  <p:stCondLst>
                                    <p:cond delay="200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ntr" presetSubtype="0" fill="hold" nodeType="withEffect">
                                  <p:stCondLst>
                                    <p:cond delay="27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2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nodeType="withEffect">
                                  <p:stCondLst>
                                    <p:cond delay="275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par>
                                <p:cTn id="20" presetID="10" presetClass="exit" presetSubtype="0" fill="hold" nodeType="withEffect">
                                  <p:stCondLst>
                                    <p:cond delay="650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par>
                                <p:cTn id="23" presetID="10" presetClass="exit" presetSubtype="0" fill="hold" nodeType="withEffect">
                                  <p:stCondLst>
                                    <p:cond delay="6500"/>
                                  </p:stCondLst>
                                  <p:childTnLst>
                                    <p:animEffect transition="out" filter="fade">
                                      <p:cBhvr>
                                        <p:cTn id="24" dur="1000"/>
                                        <p:tgtEl>
                                          <p:spTgt spid="12"/>
                                        </p:tgtEl>
                                      </p:cBhvr>
                                    </p:animEffect>
                                    <p:set>
                                      <p:cBhvr>
                                        <p:cTn id="25" dur="1" fill="hold">
                                          <p:stCondLst>
                                            <p:cond delay="999"/>
                                          </p:stCondLst>
                                        </p:cTn>
                                        <p:tgtEl>
                                          <p:spTgt spid="12"/>
                                        </p:tgtEl>
                                        <p:attrNameLst>
                                          <p:attrName>style.visibility</p:attrName>
                                        </p:attrNameLst>
                                      </p:cBhvr>
                                      <p:to>
                                        <p:strVal val="hidden"/>
                                      </p:to>
                                    </p:set>
                                  </p:childTnLst>
                                </p:cTn>
                              </p:par>
                              <p:par>
                                <p:cTn id="26" presetID="10" presetClass="exit" presetSubtype="0" fill="hold" nodeType="withEffect">
                                  <p:stCondLst>
                                    <p:cond delay="6500"/>
                                  </p:stCondLst>
                                  <p:childTnLst>
                                    <p:animEffect transition="out" filter="fade">
                                      <p:cBhvr>
                                        <p:cTn id="27" dur="1000"/>
                                        <p:tgtEl>
                                          <p:spTgt spid="32"/>
                                        </p:tgtEl>
                                      </p:cBhvr>
                                    </p:animEffect>
                                    <p:set>
                                      <p:cBhvr>
                                        <p:cTn id="28" dur="1" fill="hold">
                                          <p:stCondLst>
                                            <p:cond delay="999"/>
                                          </p:stCondLst>
                                        </p:cTn>
                                        <p:tgtEl>
                                          <p:spTgt spid="32"/>
                                        </p:tgtEl>
                                        <p:attrNameLst>
                                          <p:attrName>style.visibility</p:attrName>
                                        </p:attrNameLst>
                                      </p:cBhvr>
                                      <p:to>
                                        <p:strVal val="hidden"/>
                                      </p:to>
                                    </p:set>
                                  </p:childTnLst>
                                </p:cTn>
                              </p:par>
                              <p:par>
                                <p:cTn id="29" presetID="10" presetClass="entr" presetSubtype="0" fill="hold" nodeType="withEffect">
                                  <p:stCondLst>
                                    <p:cond delay="72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10" presetClass="entr" presetSubtype="0" fill="hold" nodeType="withEffect">
                                  <p:stCondLst>
                                    <p:cond delay="72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17</a:t>
            </a:fld>
            <a:endParaRPr lang="nl-NL"/>
          </a:p>
        </p:txBody>
      </p:sp>
      <p:grpSp>
        <p:nvGrpSpPr>
          <p:cNvPr id="12" name="Groep 11"/>
          <p:cNvGrpSpPr/>
          <p:nvPr/>
        </p:nvGrpSpPr>
        <p:grpSpPr>
          <a:xfrm>
            <a:off x="442070" y="5649773"/>
            <a:ext cx="6400800" cy="1043354"/>
            <a:chOff x="2973916" y="5660923"/>
            <a:chExt cx="6400800" cy="1043354"/>
          </a:xfrm>
        </p:grpSpPr>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b="1" dirty="0">
                <a:solidFill>
                  <a:schemeClr val="tx1"/>
                </a:solidFill>
              </a:endParaRPr>
            </a:p>
            <a:p>
              <a:r>
                <a:rPr lang="nl-NL" dirty="0">
                  <a:solidFill>
                    <a:schemeClr val="tx1"/>
                  </a:solidFill>
                </a:rPr>
                <a:t>Je gaat naar beneden.</a:t>
              </a:r>
            </a:p>
            <a:p>
              <a:pPr marL="342900" indent="-342900">
                <a:buFont typeface="+mj-lt"/>
                <a:buAutoNum type="arabicPeriod"/>
              </a:pPr>
              <a:r>
                <a:rPr lang="nl-NL" dirty="0">
                  <a:solidFill>
                    <a:schemeClr val="tx1"/>
                  </a:solidFill>
                </a:rPr>
                <a:t>Moet je hier lopen?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3DC269FC-0B91-0063-DC51-17009A9DF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098" y="1386027"/>
            <a:ext cx="1394545" cy="3915052"/>
          </a:xfrm>
          <a:prstGeom prst="rect">
            <a:avLst/>
          </a:prstGeom>
        </p:spPr>
      </p:pic>
      <p:pic>
        <p:nvPicPr>
          <p:cNvPr id="14" name="Afbeelding 13">
            <a:extLst>
              <a:ext uri="{FF2B5EF4-FFF2-40B4-BE49-F238E27FC236}">
                <a16:creationId xmlns:a16="http://schemas.microsoft.com/office/drawing/2014/main" id="{25BC667B-8F21-CA00-D7B6-2708FF18F8B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42870" y="1566359"/>
            <a:ext cx="679157" cy="1599709"/>
          </a:xfrm>
          <a:prstGeom prst="rect">
            <a:avLst/>
          </a:prstGeom>
          <a:noFill/>
          <a:ln w="9525">
            <a:noFill/>
            <a:miter lim="800000"/>
            <a:headEnd/>
            <a:tailEnd/>
          </a:ln>
        </p:spPr>
      </p:pic>
    </p:spTree>
    <p:extLst>
      <p:ext uri="{BB962C8B-B14F-4D97-AF65-F5344CB8AC3E}">
        <p14:creationId xmlns:p14="http://schemas.microsoft.com/office/powerpoint/2010/main" val="394214689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18</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de weg oversteken en daarna naar links</a:t>
              </a:r>
            </a:p>
            <a:p>
              <a:pPr marL="342900" indent="-342900">
                <a:buFont typeface="+mj-lt"/>
                <a:buAutoNum type="arabicPeriod"/>
              </a:pPr>
              <a:r>
                <a:rPr lang="nl-NL" dirty="0">
                  <a:solidFill>
                    <a:schemeClr val="tx1"/>
                  </a:solidFill>
                </a:rPr>
                <a:t>Waar moet je allemaal op letten?</a:t>
              </a:r>
            </a:p>
            <a:p>
              <a:pPr marL="342900" indent="-342900">
                <a:buFont typeface="+mj-lt"/>
                <a:buAutoNum type="arabicPeriod"/>
              </a:pPr>
              <a:r>
                <a:rPr lang="nl-NL" dirty="0">
                  <a:solidFill>
                    <a:schemeClr val="tx1"/>
                  </a:solidFill>
                </a:rPr>
                <a:t>Met welke voorrangssituaties heb je te maken?</a:t>
              </a:r>
            </a:p>
            <a:p>
              <a:endParaRPr lang="nl-NL" dirty="0">
                <a:solidFill>
                  <a:schemeClr val="tx1"/>
                </a:solidFill>
              </a:endParaRPr>
            </a:p>
          </p:txBody>
        </p:sp>
        <p:sp>
          <p:nvSpPr>
            <p:cNvPr id="6" name="PIJL-RECHTS 1"/>
            <p:cNvSpPr/>
            <p:nvPr/>
          </p:nvSpPr>
          <p:spPr>
            <a:xfrm rot="16200000">
              <a:off x="7770900" y="586983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4A1F64E5-1DA8-BD84-CF07-5A3FC512A9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081610" y="2394228"/>
            <a:ext cx="1078218" cy="2575746"/>
          </a:xfrm>
          <a:prstGeom prst="rect">
            <a:avLst/>
          </a:prstGeom>
        </p:spPr>
      </p:pic>
      <p:pic>
        <p:nvPicPr>
          <p:cNvPr id="13" name="Afbeelding 12">
            <a:extLst>
              <a:ext uri="{FF2B5EF4-FFF2-40B4-BE49-F238E27FC236}">
                <a16:creationId xmlns:a16="http://schemas.microsoft.com/office/drawing/2014/main" id="{D3FB2A08-B553-EB31-1D59-C38B68575A9E}"/>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1279979" y="3080658"/>
            <a:ext cx="2559958" cy="2406739"/>
          </a:xfrm>
          <a:prstGeom prst="rect">
            <a:avLst/>
          </a:prstGeom>
          <a:noFill/>
          <a:ln w="9525">
            <a:noFill/>
            <a:miter lim="800000"/>
            <a:headEnd/>
            <a:tailEnd/>
          </a:ln>
        </p:spPr>
      </p:pic>
      <p:pic>
        <p:nvPicPr>
          <p:cNvPr id="14" name="Afbeelding 13">
            <a:extLst>
              <a:ext uri="{FF2B5EF4-FFF2-40B4-BE49-F238E27FC236}">
                <a16:creationId xmlns:a16="http://schemas.microsoft.com/office/drawing/2014/main" id="{6068A868-5321-09C2-61D3-60E631651D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6342" y="2107704"/>
            <a:ext cx="1198374" cy="1091513"/>
          </a:xfrm>
          <a:prstGeom prst="rect">
            <a:avLst/>
          </a:prstGeom>
        </p:spPr>
      </p:pic>
      <p:pic>
        <p:nvPicPr>
          <p:cNvPr id="15" name="Afbeelding 14">
            <a:extLst>
              <a:ext uri="{FF2B5EF4-FFF2-40B4-BE49-F238E27FC236}">
                <a16:creationId xmlns:a16="http://schemas.microsoft.com/office/drawing/2014/main" id="{76C1E88B-0AA0-4779-DB19-9E5E694555BC}"/>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10787741" y="2394228"/>
            <a:ext cx="2921933" cy="1287873"/>
          </a:xfrm>
          <a:prstGeom prst="rect">
            <a:avLst/>
          </a:prstGeom>
          <a:noFill/>
          <a:ln w="9525">
            <a:noFill/>
            <a:miter lim="800000"/>
            <a:headEnd/>
            <a:tailEnd/>
          </a:ln>
        </p:spPr>
      </p:pic>
      <p:sp>
        <p:nvSpPr>
          <p:cNvPr id="16" name="PIJL-RECHTS 1">
            <a:extLst>
              <a:ext uri="{FF2B5EF4-FFF2-40B4-BE49-F238E27FC236}">
                <a16:creationId xmlns:a16="http://schemas.microsoft.com/office/drawing/2014/main" id="{98A3573C-B920-B9DE-8E73-C953F40EED92}"/>
              </a:ext>
            </a:extLst>
          </p:cNvPr>
          <p:cNvSpPr/>
          <p:nvPr/>
        </p:nvSpPr>
        <p:spPr>
          <a:xfrm rot="10800000">
            <a:off x="8407201"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356368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19</a:t>
            </a:fld>
            <a:endParaRPr lang="nl-NL"/>
          </a:p>
        </p:txBody>
      </p:sp>
      <p:sp>
        <p:nvSpPr>
          <p:cNvPr id="14" name="Rechthoek 13">
            <a:extLst>
              <a:ext uri="{FF2B5EF4-FFF2-40B4-BE49-F238E27FC236}">
                <a16:creationId xmlns:a16="http://schemas.microsoft.com/office/drawing/2014/main" id="{5687A34A-15EB-5314-3B67-A0329D10BC80}"/>
              </a:ext>
            </a:extLst>
          </p:cNvPr>
          <p:cNvSpPr/>
          <p:nvPr/>
        </p:nvSpPr>
        <p:spPr>
          <a:xfrm>
            <a:off x="5379659" y="305151"/>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naar rechts.</a:t>
            </a:r>
          </a:p>
          <a:p>
            <a:pPr marL="342900" indent="-342900">
              <a:buFont typeface="+mj-lt"/>
              <a:buAutoNum type="arabicPeriod"/>
            </a:pPr>
            <a:r>
              <a:rPr lang="nl-NL" dirty="0">
                <a:solidFill>
                  <a:schemeClr val="tx1"/>
                </a:solidFill>
              </a:rPr>
              <a:t>Aan wie moet je voorrang geven?</a:t>
            </a:r>
          </a:p>
          <a:p>
            <a:endParaRPr lang="nl-NL" dirty="0">
              <a:solidFill>
                <a:schemeClr val="tx1"/>
              </a:solidFill>
            </a:endParaRPr>
          </a:p>
        </p:txBody>
      </p:sp>
      <p:sp>
        <p:nvSpPr>
          <p:cNvPr id="15" name="PIJL-RECHTS 1">
            <a:extLst>
              <a:ext uri="{FF2B5EF4-FFF2-40B4-BE49-F238E27FC236}">
                <a16:creationId xmlns:a16="http://schemas.microsoft.com/office/drawing/2014/main" id="{B37A97AF-FE10-FFD7-D549-5E823CCCF274}"/>
              </a:ext>
            </a:extLst>
          </p:cNvPr>
          <p:cNvSpPr/>
          <p:nvPr/>
        </p:nvSpPr>
        <p:spPr>
          <a:xfrm>
            <a:off x="10719051" y="54041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3C80648B-B71B-F1D4-4F4A-B411129BE3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581" y="3429000"/>
            <a:ext cx="2149968" cy="3500360"/>
          </a:xfrm>
          <a:prstGeom prst="rect">
            <a:avLst/>
          </a:prstGeom>
          <a:scene3d>
            <a:camera prst="perspectiveHeroicExtremeLeftFacing" fov="6900000">
              <a:rot lat="600000" lon="2400000" rev="21480000"/>
            </a:camera>
            <a:lightRig rig="threePt" dir="t"/>
          </a:scene3d>
        </p:spPr>
      </p:pic>
      <p:pic>
        <p:nvPicPr>
          <p:cNvPr id="5" name="Afbeelding 4">
            <a:extLst>
              <a:ext uri="{FF2B5EF4-FFF2-40B4-BE49-F238E27FC236}">
                <a16:creationId xmlns:a16="http://schemas.microsoft.com/office/drawing/2014/main" id="{DBB5B1F0-90F6-3A45-2C31-7F5118B0F655}"/>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8253" y="3570514"/>
            <a:ext cx="1169176" cy="1263286"/>
          </a:xfrm>
          <a:prstGeom prst="rect">
            <a:avLst/>
          </a:prstGeom>
          <a:noFill/>
          <a:ln w="9525">
            <a:noFill/>
            <a:miter lim="800000"/>
            <a:headEnd/>
            <a:tailEnd/>
          </a:ln>
        </p:spPr>
      </p:pic>
      <p:pic>
        <p:nvPicPr>
          <p:cNvPr id="7" name="Afbeelding 6">
            <a:extLst>
              <a:ext uri="{FF2B5EF4-FFF2-40B4-BE49-F238E27FC236}">
                <a16:creationId xmlns:a16="http://schemas.microsoft.com/office/drawing/2014/main" id="{74BC0F2A-A5E7-5523-D85D-622AAC5779B5}"/>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8303" y="3429000"/>
            <a:ext cx="1056598" cy="1046428"/>
          </a:xfrm>
          <a:prstGeom prst="rect">
            <a:avLst/>
          </a:prstGeom>
          <a:noFill/>
          <a:ln w="9525">
            <a:noFill/>
            <a:miter lim="800000"/>
            <a:headEnd/>
            <a:tailEnd/>
          </a:ln>
        </p:spPr>
      </p:pic>
    </p:spTree>
    <p:extLst>
      <p:ext uri="{BB962C8B-B14F-4D97-AF65-F5344CB8AC3E}">
        <p14:creationId xmlns:p14="http://schemas.microsoft.com/office/powerpoint/2010/main" val="127061990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atlas&#10;&#10;Door AI gegenereerde inhoud is mogelijk onjuist.">
            <a:extLst>
              <a:ext uri="{FF2B5EF4-FFF2-40B4-BE49-F238E27FC236}">
                <a16:creationId xmlns:a16="http://schemas.microsoft.com/office/drawing/2014/main" id="{B52FBFAD-66F4-F15B-F863-9C9B40D37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6919" y="397780"/>
            <a:ext cx="8807323" cy="6062440"/>
          </a:xfrm>
          <a:prstGeom prst="rect">
            <a:avLst/>
          </a:prstGeom>
        </p:spPr>
      </p:pic>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2</a:t>
            </a:fld>
            <a:endParaRPr lang="nl-NL"/>
          </a:p>
        </p:txBody>
      </p:sp>
      <p:sp>
        <p:nvSpPr>
          <p:cNvPr id="4" name="Title 1">
            <a:extLst>
              <a:ext uri="{FF2B5EF4-FFF2-40B4-BE49-F238E27FC236}">
                <a16:creationId xmlns:a16="http://schemas.microsoft.com/office/drawing/2014/main" id="{CF09811A-9A98-75BA-1538-DF28206254C8}"/>
              </a:ext>
            </a:extLst>
          </p:cNvPr>
          <p:cNvSpPr txBox="1">
            <a:spLocks/>
          </p:cNvSpPr>
          <p:nvPr/>
        </p:nvSpPr>
        <p:spPr>
          <a:xfrm>
            <a:off x="3098262" y="5758542"/>
            <a:ext cx="4837424" cy="580609"/>
          </a:xfrm>
          <a:prstGeom prst="rect">
            <a:avLst/>
          </a:prstGeom>
          <a:solidFill>
            <a:schemeClr val="bg1">
              <a:lumMod val="9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rgbClr val="EF4234"/>
                </a:solidFill>
                <a:latin typeface="+mj-lt"/>
                <a:ea typeface="+mj-ea"/>
                <a:cs typeface="+mj-cs"/>
              </a:defRPr>
            </a:lvl1pPr>
          </a:lstStyle>
          <a:p>
            <a:r>
              <a:rPr lang="en-US" sz="3000" dirty="0" err="1"/>
              <a:t>Examenroute</a:t>
            </a:r>
            <a:r>
              <a:rPr lang="en-US" sz="3000" dirty="0"/>
              <a:t> Maassluis 2025</a:t>
            </a:r>
          </a:p>
        </p:txBody>
      </p:sp>
      <p:pic>
        <p:nvPicPr>
          <p:cNvPr id="5" name="Afbeelding 4">
            <a:extLst>
              <a:ext uri="{FF2B5EF4-FFF2-40B4-BE49-F238E27FC236}">
                <a16:creationId xmlns:a16="http://schemas.microsoft.com/office/drawing/2014/main" id="{8925497D-1142-9777-DFB3-F19C391ABA93}"/>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tretch>
            <a:fillRect/>
          </a:stretch>
        </p:blipFill>
        <p:spPr>
          <a:xfrm rot="964957">
            <a:off x="4277207" y="2597848"/>
            <a:ext cx="642215" cy="363290"/>
          </a:xfrm>
          <a:prstGeom prst="rect">
            <a:avLst/>
          </a:prstGeom>
        </p:spPr>
      </p:pic>
      <p:pic>
        <p:nvPicPr>
          <p:cNvPr id="2" name="Afbeelding 1" descr="logo_vvn_RGB.jpg">
            <a:extLst>
              <a:ext uri="{FF2B5EF4-FFF2-40B4-BE49-F238E27FC236}">
                <a16:creationId xmlns:a16="http://schemas.microsoft.com/office/drawing/2014/main" id="{DFB7FEE5-3F2B-E993-B805-10BAE89135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2683" y="3266602"/>
            <a:ext cx="2370663" cy="535046"/>
          </a:xfrm>
          <a:prstGeom prst="rect">
            <a:avLst/>
          </a:prstGeom>
          <a:noFill/>
          <a:ln w="9525">
            <a:noFill/>
            <a:miter lim="800000"/>
            <a:headEnd/>
            <a:tailEnd/>
          </a:ln>
        </p:spPr>
      </p:pic>
      <p:pic>
        <p:nvPicPr>
          <p:cNvPr id="6" name="Picture 2" descr="Hertelling stemmen gemeenteraadsverkiezingen Maassluis | Gemeente Maassluis">
            <a:extLst>
              <a:ext uri="{FF2B5EF4-FFF2-40B4-BE49-F238E27FC236}">
                <a16:creationId xmlns:a16="http://schemas.microsoft.com/office/drawing/2014/main" id="{A89522E0-CD08-25DA-69C8-4A86687548B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007466"/>
            <a:ext cx="2822186" cy="158748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met pijl 9">
            <a:extLst>
              <a:ext uri="{FF2B5EF4-FFF2-40B4-BE49-F238E27FC236}">
                <a16:creationId xmlns:a16="http://schemas.microsoft.com/office/drawing/2014/main" id="{17856D3F-3A11-3275-D580-4AEB9B56F8FE}"/>
              </a:ext>
            </a:extLst>
          </p:cNvPr>
          <p:cNvCxnSpPr>
            <a:cxnSpLocks/>
          </p:cNvCxnSpPr>
          <p:nvPr/>
        </p:nvCxnSpPr>
        <p:spPr>
          <a:xfrm>
            <a:off x="4957175" y="2941121"/>
            <a:ext cx="550996" cy="10186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9A3D56F9-74E0-A508-A7BA-E7EC97D8D0F5}"/>
              </a:ext>
            </a:extLst>
          </p:cNvPr>
          <p:cNvCxnSpPr>
            <a:cxnSpLocks/>
          </p:cNvCxnSpPr>
          <p:nvPr/>
        </p:nvCxnSpPr>
        <p:spPr>
          <a:xfrm flipH="1" flipV="1">
            <a:off x="8827951" y="1965315"/>
            <a:ext cx="347130" cy="44042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F97EABF-712F-A184-D0E3-68F5B7BC86F1}"/>
              </a:ext>
            </a:extLst>
          </p:cNvPr>
          <p:cNvCxnSpPr>
            <a:cxnSpLocks/>
          </p:cNvCxnSpPr>
          <p:nvPr/>
        </p:nvCxnSpPr>
        <p:spPr>
          <a:xfrm flipV="1">
            <a:off x="8827951" y="3973278"/>
            <a:ext cx="522878" cy="47898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ep 20">
            <a:extLst>
              <a:ext uri="{FF2B5EF4-FFF2-40B4-BE49-F238E27FC236}">
                <a16:creationId xmlns:a16="http://schemas.microsoft.com/office/drawing/2014/main" id="{2FE84199-8C56-1FD5-7E93-AB2D23073A1D}"/>
              </a:ext>
            </a:extLst>
          </p:cNvPr>
          <p:cNvGrpSpPr/>
          <p:nvPr/>
        </p:nvGrpSpPr>
        <p:grpSpPr>
          <a:xfrm>
            <a:off x="3227978" y="1791419"/>
            <a:ext cx="692320" cy="809992"/>
            <a:chOff x="8453120" y="5711722"/>
            <a:chExt cx="692320" cy="809992"/>
          </a:xfrm>
          <a:effectLst>
            <a:outerShdw blurRad="63500" sx="102000" sy="102000" algn="ctr" rotWithShape="0">
              <a:prstClr val="black">
                <a:alpha val="40000"/>
              </a:prstClr>
            </a:outerShdw>
          </a:effectLst>
        </p:grpSpPr>
        <p:sp>
          <p:nvSpPr>
            <p:cNvPr id="22" name="Golf 21">
              <a:extLst>
                <a:ext uri="{FF2B5EF4-FFF2-40B4-BE49-F238E27FC236}">
                  <a16:creationId xmlns:a16="http://schemas.microsoft.com/office/drawing/2014/main" id="{097E09EC-7857-5DD9-F471-0C7E8689A5FC}"/>
                </a:ext>
              </a:extLst>
            </p:cNvPr>
            <p:cNvSpPr/>
            <p:nvPr/>
          </p:nvSpPr>
          <p:spPr>
            <a:xfrm>
              <a:off x="8519915" y="5785902"/>
              <a:ext cx="625525" cy="612317"/>
            </a:xfrm>
            <a:prstGeom prst="wav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E8DAA23C-0DFF-9C38-72CD-261590B6C07D}"/>
                </a:ext>
              </a:extLst>
            </p:cNvPr>
            <p:cNvCxnSpPr>
              <a:cxnSpLocks/>
            </p:cNvCxnSpPr>
            <p:nvPr/>
          </p:nvCxnSpPr>
          <p:spPr>
            <a:xfrm>
              <a:off x="8519915" y="5755422"/>
              <a:ext cx="0" cy="76629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Ovaal 23">
              <a:extLst>
                <a:ext uri="{FF2B5EF4-FFF2-40B4-BE49-F238E27FC236}">
                  <a16:creationId xmlns:a16="http://schemas.microsoft.com/office/drawing/2014/main" id="{D90FBF3B-B08D-F4C8-D63E-00548974CABD}"/>
                </a:ext>
              </a:extLst>
            </p:cNvPr>
            <p:cNvSpPr/>
            <p:nvPr/>
          </p:nvSpPr>
          <p:spPr>
            <a:xfrm>
              <a:off x="8453120" y="5711722"/>
              <a:ext cx="127750" cy="124980"/>
            </a:xfrm>
            <a:prstGeom prst="ellipse">
              <a:avLst/>
            </a:prstGeom>
            <a:solidFill>
              <a:srgbClr val="F5822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EC330FCB-C2AB-0E90-1ED9-534FD49FC1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601190" y="5961681"/>
              <a:ext cx="457993" cy="259079"/>
            </a:xfrm>
            <a:prstGeom prst="rect">
              <a:avLst/>
            </a:prstGeom>
            <a:scene3d>
              <a:camera prst="isometricOffAxis1Left">
                <a:rot lat="1800000" lon="2400000" rev="0"/>
              </a:camera>
              <a:lightRig rig="threePt" dir="t"/>
            </a:scene3d>
          </p:spPr>
        </p:pic>
      </p:grpSp>
    </p:spTree>
    <p:extLst>
      <p:ext uri="{BB962C8B-B14F-4D97-AF65-F5344CB8AC3E}">
        <p14:creationId xmlns:p14="http://schemas.microsoft.com/office/powerpoint/2010/main" val="191823586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20</a:t>
            </a:fld>
            <a:endParaRPr lang="nl-NL"/>
          </a:p>
        </p:txBody>
      </p:sp>
      <p:grpSp>
        <p:nvGrpSpPr>
          <p:cNvPr id="4" name="Groep 3"/>
          <p:cNvGrpSpPr/>
          <p:nvPr/>
        </p:nvGrpSpPr>
        <p:grpSpPr>
          <a:xfrm>
            <a:off x="4040716" y="403123"/>
            <a:ext cx="6400800" cy="1043354"/>
            <a:chOff x="4040716" y="403123"/>
            <a:chExt cx="6400800" cy="1043354"/>
          </a:xfrm>
        </p:grpSpPr>
        <p:sp>
          <p:nvSpPr>
            <p:cNvPr id="5" name="Rechthoek 4"/>
            <p:cNvSpPr/>
            <p:nvPr/>
          </p:nvSpPr>
          <p:spPr>
            <a:xfrm>
              <a:off x="4040716" y="4031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Moet je de motorrijder voorrang geven?</a:t>
              </a:r>
            </a:p>
            <a:p>
              <a:endParaRPr lang="nl-NL" dirty="0">
                <a:solidFill>
                  <a:schemeClr val="tx1"/>
                </a:solidFill>
              </a:endParaRPr>
            </a:p>
          </p:txBody>
        </p:sp>
        <p:sp>
          <p:nvSpPr>
            <p:cNvPr id="6" name="PIJL-RECHTS 1"/>
            <p:cNvSpPr/>
            <p:nvPr/>
          </p:nvSpPr>
          <p:spPr>
            <a:xfrm>
              <a:off x="9380108" y="6383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612BEB8D-A175-EC67-8EA3-31AFF762431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7799" y="2982685"/>
            <a:ext cx="1629172" cy="1183373"/>
          </a:xfrm>
          <a:prstGeom prst="rect">
            <a:avLst/>
          </a:prstGeom>
          <a:noFill/>
          <a:ln w="9525">
            <a:noFill/>
            <a:miter lim="800000"/>
            <a:headEnd/>
            <a:tailEnd/>
          </a:ln>
        </p:spPr>
      </p:pic>
      <p:pic>
        <p:nvPicPr>
          <p:cNvPr id="8" name="Afbeelding 7">
            <a:extLst>
              <a:ext uri="{FF2B5EF4-FFF2-40B4-BE49-F238E27FC236}">
                <a16:creationId xmlns:a16="http://schemas.microsoft.com/office/drawing/2014/main" id="{B337663D-A5F8-00B6-A7CA-E1E19EFBD6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0915" y="3592212"/>
            <a:ext cx="1911472" cy="3112065"/>
          </a:xfrm>
          <a:prstGeom prst="rect">
            <a:avLst/>
          </a:prstGeom>
        </p:spPr>
      </p:pic>
    </p:spTree>
    <p:extLst>
      <p:ext uri="{BB962C8B-B14F-4D97-AF65-F5344CB8AC3E}">
        <p14:creationId xmlns:p14="http://schemas.microsoft.com/office/powerpoint/2010/main" val="83296581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21</a:t>
            </a:fld>
            <a:endParaRPr lang="nl-NL"/>
          </a:p>
        </p:txBody>
      </p:sp>
      <p:grpSp>
        <p:nvGrpSpPr>
          <p:cNvPr id="4" name="Groep 3"/>
          <p:cNvGrpSpPr/>
          <p:nvPr/>
        </p:nvGrpSpPr>
        <p:grpSpPr>
          <a:xfrm>
            <a:off x="3006574" y="459360"/>
            <a:ext cx="6400800" cy="1043354"/>
            <a:chOff x="1253974" y="2386131"/>
            <a:chExt cx="6400800" cy="1043354"/>
          </a:xfrm>
        </p:grpSpPr>
        <p:sp>
          <p:nvSpPr>
            <p:cNvPr id="5" name="Rechthoek 4"/>
            <p:cNvSpPr/>
            <p:nvPr/>
          </p:nvSpPr>
          <p:spPr>
            <a:xfrm>
              <a:off x="1253974" y="2386131"/>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naar links.</a:t>
              </a:r>
            </a:p>
            <a:p>
              <a:pPr marL="342900" indent="-342900">
                <a:buFont typeface="+mj-lt"/>
                <a:buAutoNum type="arabicPeriod"/>
              </a:pPr>
              <a:r>
                <a:rPr lang="nl-NL" dirty="0">
                  <a:solidFill>
                    <a:schemeClr val="tx1"/>
                  </a:solidFill>
                </a:rPr>
                <a:t>Welke handelingen moet je uitvoeren?</a:t>
              </a:r>
            </a:p>
            <a:p>
              <a:pPr marL="342900" indent="-342900">
                <a:buFont typeface="+mj-lt"/>
                <a:buAutoNum type="arabicPeriod"/>
              </a:pPr>
              <a:r>
                <a:rPr lang="nl-NL" dirty="0">
                  <a:solidFill>
                    <a:schemeClr val="tx1"/>
                  </a:solidFill>
                </a:rPr>
                <a:t>Wat doe je met de automobilist achter je?</a:t>
              </a:r>
            </a:p>
          </p:txBody>
        </p:sp>
        <p:sp>
          <p:nvSpPr>
            <p:cNvPr id="6" name="PIJL-RECHTS 1"/>
            <p:cNvSpPr/>
            <p:nvPr/>
          </p:nvSpPr>
          <p:spPr>
            <a:xfrm rot="10800000">
              <a:off x="6575331" y="261109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A9FC0415-67C6-91DB-679C-CD32E1EE82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2356" y="3840113"/>
            <a:ext cx="1858345" cy="3017887"/>
          </a:xfrm>
          <a:prstGeom prst="rect">
            <a:avLst/>
          </a:prstGeom>
        </p:spPr>
      </p:pic>
      <p:pic>
        <p:nvPicPr>
          <p:cNvPr id="14" name="Afbeelding 13">
            <a:extLst>
              <a:ext uri="{FF2B5EF4-FFF2-40B4-BE49-F238E27FC236}">
                <a16:creationId xmlns:a16="http://schemas.microsoft.com/office/drawing/2014/main" id="{F8BA4927-9E45-3279-CFFF-9F7D2DB80F07}"/>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3915867" y="4463143"/>
            <a:ext cx="4136489" cy="2906486"/>
          </a:xfrm>
          <a:prstGeom prst="rect">
            <a:avLst/>
          </a:prstGeom>
          <a:noFill/>
          <a:ln w="9525">
            <a:noFill/>
            <a:miter lim="800000"/>
            <a:headEnd/>
            <a:tailEnd/>
          </a:ln>
        </p:spPr>
      </p:pic>
      <p:cxnSp>
        <p:nvCxnSpPr>
          <p:cNvPr id="17" name="Rechte verbindingslijn 16">
            <a:extLst>
              <a:ext uri="{FF2B5EF4-FFF2-40B4-BE49-F238E27FC236}">
                <a16:creationId xmlns:a16="http://schemas.microsoft.com/office/drawing/2014/main" id="{B4D12B88-6A1A-6B97-55F9-0DEC99635C04}"/>
              </a:ext>
            </a:extLst>
          </p:cNvPr>
          <p:cNvCxnSpPr/>
          <p:nvPr/>
        </p:nvCxnSpPr>
        <p:spPr>
          <a:xfrm flipV="1">
            <a:off x="7316797" y="5519057"/>
            <a:ext cx="531803" cy="272143"/>
          </a:xfrm>
          <a:prstGeom prst="line">
            <a:avLst/>
          </a:prstGeom>
          <a:ln w="41275">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CF988821-DFE2-00F0-B174-66C7455003C8}"/>
              </a:ext>
            </a:extLst>
          </p:cNvPr>
          <p:cNvCxnSpPr>
            <a:cxnSpLocks/>
          </p:cNvCxnSpPr>
          <p:nvPr/>
        </p:nvCxnSpPr>
        <p:spPr>
          <a:xfrm>
            <a:off x="7316797" y="5791200"/>
            <a:ext cx="531803" cy="195943"/>
          </a:xfrm>
          <a:prstGeom prst="line">
            <a:avLst/>
          </a:prstGeom>
          <a:ln w="41275">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B63C5139-15E4-13DC-D202-F6C7E0E20425}"/>
              </a:ext>
            </a:extLst>
          </p:cNvPr>
          <p:cNvCxnSpPr>
            <a:cxnSpLocks/>
          </p:cNvCxnSpPr>
          <p:nvPr/>
        </p:nvCxnSpPr>
        <p:spPr>
          <a:xfrm flipV="1">
            <a:off x="7316797" y="5753100"/>
            <a:ext cx="571536" cy="38100"/>
          </a:xfrm>
          <a:prstGeom prst="line">
            <a:avLst/>
          </a:prstGeom>
          <a:ln w="41275">
            <a:solidFill>
              <a:srgbClr val="FFFF00"/>
            </a:solidFill>
          </a:ln>
          <a:effectLst/>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65B43F48-A691-1649-1045-9852D00412C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1299" y="3429000"/>
            <a:ext cx="461901" cy="1034143"/>
          </a:xfrm>
          <a:prstGeom prst="rect">
            <a:avLst/>
          </a:prstGeom>
          <a:noFill/>
          <a:ln w="9525">
            <a:noFill/>
            <a:miter lim="800000"/>
            <a:headEnd/>
            <a:tailEnd/>
          </a:ln>
        </p:spPr>
      </p:pic>
    </p:spTree>
    <p:extLst>
      <p:ext uri="{BB962C8B-B14F-4D97-AF65-F5344CB8AC3E}">
        <p14:creationId xmlns:p14="http://schemas.microsoft.com/office/powerpoint/2010/main" val="97541313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22</a:t>
            </a:fld>
            <a:endParaRPr lang="nl-NL"/>
          </a:p>
        </p:txBody>
      </p:sp>
      <p:sp>
        <p:nvSpPr>
          <p:cNvPr id="30" name="Rechthoek 29"/>
          <p:cNvSpPr/>
          <p:nvPr/>
        </p:nvSpPr>
        <p:spPr>
          <a:xfrm>
            <a:off x="2731204" y="336286"/>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0800000">
            <a:off x="8062937" y="545200"/>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59D5CC39-4FE2-29B5-A29D-77E4AA11ED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1899" y="4214094"/>
            <a:ext cx="1628056" cy="2643906"/>
          </a:xfrm>
          <a:prstGeom prst="rect">
            <a:avLst/>
          </a:prstGeom>
        </p:spPr>
      </p:pic>
      <p:pic>
        <p:nvPicPr>
          <p:cNvPr id="11" name="Afbeelding 10">
            <a:extLst>
              <a:ext uri="{FF2B5EF4-FFF2-40B4-BE49-F238E27FC236}">
                <a16:creationId xmlns:a16="http://schemas.microsoft.com/office/drawing/2014/main" id="{6444C26C-1705-137C-3ADD-7119110812A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5574543" y="3429000"/>
            <a:ext cx="1199545" cy="1047611"/>
          </a:xfrm>
          <a:prstGeom prst="rect">
            <a:avLst/>
          </a:prstGeom>
          <a:noFill/>
          <a:ln w="9525">
            <a:noFill/>
            <a:miter lim="800000"/>
            <a:headEnd/>
            <a:tailEnd/>
          </a:ln>
        </p:spPr>
      </p:pic>
    </p:spTree>
    <p:extLst>
      <p:ext uri="{BB962C8B-B14F-4D97-AF65-F5344CB8AC3E}">
        <p14:creationId xmlns:p14="http://schemas.microsoft.com/office/powerpoint/2010/main" val="47429428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23</a:t>
            </a:fld>
            <a:endParaRPr lang="nl-NL"/>
          </a:p>
        </p:txBody>
      </p:sp>
      <p:grpSp>
        <p:nvGrpSpPr>
          <p:cNvPr id="4" name="Groep 3"/>
          <p:cNvGrpSpPr/>
          <p:nvPr/>
        </p:nvGrpSpPr>
        <p:grpSpPr>
          <a:xfrm>
            <a:off x="3371499" y="336285"/>
            <a:ext cx="6400800" cy="1043354"/>
            <a:chOff x="3371499" y="336285"/>
            <a:chExt cx="6400800" cy="1043354"/>
          </a:xfrm>
        </p:grpSpPr>
        <p:sp>
          <p:nvSpPr>
            <p:cNvPr id="5" name="Rechthoek 4"/>
            <p:cNvSpPr/>
            <p:nvPr/>
          </p:nvSpPr>
          <p:spPr>
            <a:xfrm>
              <a:off x="3371499" y="336285"/>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Welke verkeersregel geldt hier?</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0800000">
              <a:off x="8628994" y="54519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E61AD080-729F-9060-A767-640620A9B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8830" y="3847844"/>
            <a:ext cx="1853584" cy="3010156"/>
          </a:xfrm>
          <a:prstGeom prst="rect">
            <a:avLst/>
          </a:prstGeom>
        </p:spPr>
      </p:pic>
      <p:pic>
        <p:nvPicPr>
          <p:cNvPr id="8" name="Afbeelding 7">
            <a:extLst>
              <a:ext uri="{FF2B5EF4-FFF2-40B4-BE49-F238E27FC236}">
                <a16:creationId xmlns:a16="http://schemas.microsoft.com/office/drawing/2014/main" id="{1CBA97E8-8B93-7856-AA7E-2C79E2AAC56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2414" y="3018905"/>
            <a:ext cx="883705" cy="1536261"/>
          </a:xfrm>
          <a:prstGeom prst="rect">
            <a:avLst/>
          </a:prstGeom>
          <a:noFill/>
          <a:ln w="9525">
            <a:noFill/>
            <a:miter lim="800000"/>
            <a:headEnd/>
            <a:tailEnd/>
          </a:ln>
          <a:scene3d>
            <a:camera prst="isometricOffAxis1Left">
              <a:rot lat="1080000" lon="2400000" rev="0"/>
            </a:camera>
            <a:lightRig rig="threePt" dir="t"/>
          </a:scene3d>
        </p:spPr>
      </p:pic>
    </p:spTree>
    <p:extLst>
      <p:ext uri="{BB962C8B-B14F-4D97-AF65-F5344CB8AC3E}">
        <p14:creationId xmlns:p14="http://schemas.microsoft.com/office/powerpoint/2010/main" val="155823952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24</a:t>
            </a:fld>
            <a:endParaRPr lang="nl-NL"/>
          </a:p>
        </p:txBody>
      </p:sp>
      <p:grpSp>
        <p:nvGrpSpPr>
          <p:cNvPr id="4" name="Groep 3"/>
          <p:cNvGrpSpPr/>
          <p:nvPr/>
        </p:nvGrpSpPr>
        <p:grpSpPr>
          <a:xfrm>
            <a:off x="596899" y="5478360"/>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A2D9264E-28D5-B862-C037-E70480129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399865" y="3429000"/>
            <a:ext cx="1435394" cy="3429000"/>
          </a:xfrm>
          <a:prstGeom prst="rect">
            <a:avLst/>
          </a:prstGeom>
        </p:spPr>
      </p:pic>
    </p:spTree>
    <p:extLst>
      <p:ext uri="{BB962C8B-B14F-4D97-AF65-F5344CB8AC3E}">
        <p14:creationId xmlns:p14="http://schemas.microsoft.com/office/powerpoint/2010/main" val="378609707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25</a:t>
            </a:fld>
            <a:endParaRPr lang="nl-NL"/>
          </a:p>
        </p:txBody>
      </p:sp>
      <p:grpSp>
        <p:nvGrpSpPr>
          <p:cNvPr id="4" name="Groep 3"/>
          <p:cNvGrpSpPr/>
          <p:nvPr/>
        </p:nvGrpSpPr>
        <p:grpSpPr>
          <a:xfrm>
            <a:off x="2123530" y="277590"/>
            <a:ext cx="6400800" cy="1043354"/>
            <a:chOff x="2123530" y="277590"/>
            <a:chExt cx="6400800" cy="1043354"/>
          </a:xfrm>
        </p:grpSpPr>
        <p:sp>
          <p:nvSpPr>
            <p:cNvPr id="5" name="Rechthoek 4"/>
            <p:cNvSpPr/>
            <p:nvPr/>
          </p:nvSpPr>
          <p:spPr>
            <a:xfrm>
              <a:off x="2123530" y="277590"/>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aan de overkant linksaf</a:t>
              </a:r>
            </a:p>
            <a:p>
              <a:pPr marL="342900" indent="-342900">
                <a:buFont typeface="+mj-lt"/>
                <a:buAutoNum type="arabicPeriod"/>
              </a:pPr>
              <a:r>
                <a:rPr lang="nl-NL" dirty="0">
                  <a:solidFill>
                    <a:schemeClr val="tx1"/>
                  </a:solidFill>
                </a:rPr>
                <a:t>Wat vertelt het verkeersbord jou?</a:t>
              </a:r>
            </a:p>
            <a:p>
              <a:pPr marL="342900" indent="-342900">
                <a:buFont typeface="+mj-lt"/>
                <a:buAutoNum type="arabicPeriod"/>
              </a:pPr>
              <a:r>
                <a:rPr lang="nl-NL" dirty="0">
                  <a:solidFill>
                    <a:schemeClr val="tx1"/>
                  </a:solidFill>
                </a:rPr>
                <a:t>Waar moet je wachten?</a:t>
              </a:r>
            </a:p>
            <a:p>
              <a:endParaRPr lang="nl-NL" dirty="0">
                <a:solidFill>
                  <a:schemeClr val="tx1"/>
                </a:solidFill>
              </a:endParaRPr>
            </a:p>
          </p:txBody>
        </p:sp>
        <p:sp>
          <p:nvSpPr>
            <p:cNvPr id="6" name="PIJL-RECHTS 1"/>
            <p:cNvSpPr/>
            <p:nvPr/>
          </p:nvSpPr>
          <p:spPr>
            <a:xfrm rot="10800000">
              <a:off x="7314607" y="486504"/>
              <a:ext cx="810883" cy="625525"/>
            </a:xfrm>
            <a:prstGeom prst="rightArrow">
              <a:avLst/>
            </a:prstGeom>
            <a:solidFill>
              <a:srgbClr val="ED7D31"/>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D3D406EA-4BF8-9B55-B495-4AD0281711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724777" y="4039923"/>
            <a:ext cx="1179659" cy="2818077"/>
          </a:xfrm>
          <a:prstGeom prst="rect">
            <a:avLst/>
          </a:prstGeom>
        </p:spPr>
      </p:pic>
    </p:spTree>
    <p:extLst>
      <p:ext uri="{BB962C8B-B14F-4D97-AF65-F5344CB8AC3E}">
        <p14:creationId xmlns:p14="http://schemas.microsoft.com/office/powerpoint/2010/main" val="170583873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26</a:t>
            </a:fld>
            <a:endParaRPr lang="nl-NL"/>
          </a:p>
        </p:txBody>
      </p:sp>
      <p:sp>
        <p:nvSpPr>
          <p:cNvPr id="30" name="Rechthoek 29"/>
          <p:cNvSpPr/>
          <p:nvPr/>
        </p:nvSpPr>
        <p:spPr>
          <a:xfrm>
            <a:off x="2819400" y="424894"/>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naar rechts.</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2" name="PIJL-RECHTS 1">
            <a:extLst>
              <a:ext uri="{FF2B5EF4-FFF2-40B4-BE49-F238E27FC236}">
                <a16:creationId xmlns:a16="http://schemas.microsoft.com/office/drawing/2014/main" id="{B142ECA2-C5A2-D0E3-76AA-8FF791E9A51E}"/>
              </a:ext>
            </a:extLst>
          </p:cNvPr>
          <p:cNvSpPr/>
          <p:nvPr/>
        </p:nvSpPr>
        <p:spPr>
          <a:xfrm>
            <a:off x="8242603" y="633808"/>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BEA7C0EA-E5C1-B2D6-3D69-3EB285119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69" y="2899124"/>
            <a:ext cx="1116887" cy="1818402"/>
          </a:xfrm>
          <a:prstGeom prst="rect">
            <a:avLst/>
          </a:prstGeom>
        </p:spPr>
      </p:pic>
    </p:spTree>
    <p:extLst>
      <p:ext uri="{BB962C8B-B14F-4D97-AF65-F5344CB8AC3E}">
        <p14:creationId xmlns:p14="http://schemas.microsoft.com/office/powerpoint/2010/main" val="168243487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27</a:t>
            </a:fld>
            <a:endParaRPr lang="nl-NL"/>
          </a:p>
        </p:txBody>
      </p:sp>
      <p:grpSp>
        <p:nvGrpSpPr>
          <p:cNvPr id="4" name="Groep 3"/>
          <p:cNvGrpSpPr/>
          <p:nvPr/>
        </p:nvGrpSpPr>
        <p:grpSpPr>
          <a:xfrm>
            <a:off x="194733"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84C086D5-0F18-3A5A-7FFA-9EA3270D2C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713890" y="3499490"/>
            <a:ext cx="1341538" cy="3204788"/>
          </a:xfrm>
          <a:prstGeom prst="rect">
            <a:avLst/>
          </a:prstGeom>
        </p:spPr>
      </p:pic>
      <p:pic>
        <p:nvPicPr>
          <p:cNvPr id="7" name="Afbeelding 6">
            <a:extLst>
              <a:ext uri="{FF2B5EF4-FFF2-40B4-BE49-F238E27FC236}">
                <a16:creationId xmlns:a16="http://schemas.microsoft.com/office/drawing/2014/main" id="{7038AB79-A43B-B6DD-860D-90EB0FE81E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23500">
            <a:off x="9668428" y="2982687"/>
            <a:ext cx="1934835" cy="1762303"/>
          </a:xfrm>
          <a:prstGeom prst="rect">
            <a:avLst/>
          </a:prstGeom>
        </p:spPr>
      </p:pic>
    </p:spTree>
    <p:extLst>
      <p:ext uri="{BB962C8B-B14F-4D97-AF65-F5344CB8AC3E}">
        <p14:creationId xmlns:p14="http://schemas.microsoft.com/office/powerpoint/2010/main" val="76862036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28</a:t>
            </a:fld>
            <a:endParaRPr lang="nl-NL"/>
          </a:p>
        </p:txBody>
      </p:sp>
      <p:grpSp>
        <p:nvGrpSpPr>
          <p:cNvPr id="4" name="Groep 3"/>
          <p:cNvGrpSpPr/>
          <p:nvPr/>
        </p:nvGrpSpPr>
        <p:grpSpPr>
          <a:xfrm>
            <a:off x="999066" y="5562952"/>
            <a:ext cx="6400800" cy="1043354"/>
            <a:chOff x="999066" y="5562952"/>
            <a:chExt cx="6400800" cy="1043354"/>
          </a:xfrm>
        </p:grpSpPr>
        <p:sp>
          <p:nvSpPr>
            <p:cNvPr id="5" name="Rechthoek 4"/>
            <p:cNvSpPr/>
            <p:nvPr/>
          </p:nvSpPr>
          <p:spPr>
            <a:xfrm>
              <a:off x="999066" y="5562952"/>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naar links.</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0800000">
              <a:off x="6338458" y="5798218"/>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2F9B64E3-D7F1-0A6C-2512-D4BBABBF73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1830" y="3328996"/>
            <a:ext cx="1853584" cy="3010156"/>
          </a:xfrm>
          <a:prstGeom prst="rect">
            <a:avLst/>
          </a:prstGeom>
        </p:spPr>
      </p:pic>
      <p:pic>
        <p:nvPicPr>
          <p:cNvPr id="7" name="Afbeelding 6">
            <a:extLst>
              <a:ext uri="{FF2B5EF4-FFF2-40B4-BE49-F238E27FC236}">
                <a16:creationId xmlns:a16="http://schemas.microsoft.com/office/drawing/2014/main" id="{D0B5D992-D6D7-EB80-3F65-5EEE54B1E632}"/>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8230" y="2891790"/>
            <a:ext cx="1747700" cy="1405890"/>
          </a:xfrm>
          <a:prstGeom prst="rect">
            <a:avLst/>
          </a:prstGeom>
          <a:noFill/>
          <a:ln w="9525">
            <a:noFill/>
            <a:miter lim="800000"/>
            <a:headEnd/>
            <a:tailEnd/>
          </a:ln>
        </p:spPr>
      </p:pic>
    </p:spTree>
    <p:extLst>
      <p:ext uri="{BB962C8B-B14F-4D97-AF65-F5344CB8AC3E}">
        <p14:creationId xmlns:p14="http://schemas.microsoft.com/office/powerpoint/2010/main" val="45136784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29</a:t>
            </a:fld>
            <a:endParaRPr lang="nl-NL"/>
          </a:p>
        </p:txBody>
      </p:sp>
      <p:sp>
        <p:nvSpPr>
          <p:cNvPr id="30" name="Rechthoek 29"/>
          <p:cNvSpPr/>
          <p:nvPr/>
        </p:nvSpPr>
        <p:spPr>
          <a:xfrm>
            <a:off x="3311373" y="239837"/>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naar links.</a:t>
            </a:r>
          </a:p>
          <a:p>
            <a:pPr marL="342900" indent="-342900">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0800000">
            <a:off x="8650765" y="475103"/>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A80FF692-044D-55F7-F72A-45B2028BD1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5963" y="3608007"/>
            <a:ext cx="1853584" cy="3010156"/>
          </a:xfrm>
          <a:prstGeom prst="rect">
            <a:avLst/>
          </a:prstGeom>
        </p:spPr>
      </p:pic>
      <p:pic>
        <p:nvPicPr>
          <p:cNvPr id="4" name="Afbeelding 3">
            <a:extLst>
              <a:ext uri="{FF2B5EF4-FFF2-40B4-BE49-F238E27FC236}">
                <a16:creationId xmlns:a16="http://schemas.microsoft.com/office/drawing/2014/main" id="{E5CE3A4F-ED69-6F44-E6DC-3568C2DE55F6}"/>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0943" y="3048000"/>
            <a:ext cx="674914" cy="1622765"/>
          </a:xfrm>
          <a:prstGeom prst="rect">
            <a:avLst/>
          </a:prstGeom>
          <a:noFill/>
          <a:ln w="9525">
            <a:noFill/>
            <a:miter lim="800000"/>
            <a:headEnd/>
            <a:tailEnd/>
          </a:ln>
        </p:spPr>
      </p:pic>
    </p:spTree>
    <p:extLst>
      <p:ext uri="{BB962C8B-B14F-4D97-AF65-F5344CB8AC3E}">
        <p14:creationId xmlns:p14="http://schemas.microsoft.com/office/powerpoint/2010/main" val="356443839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8782" y="202694"/>
            <a:ext cx="6241961" cy="1069611"/>
          </a:xfrm>
        </p:spPr>
        <p:txBody>
          <a:bodyPr/>
          <a:lstStyle/>
          <a:p>
            <a:r>
              <a:rPr lang="nl-NL" dirty="0"/>
              <a:t>Start van de route</a:t>
            </a:r>
          </a:p>
        </p:txBody>
      </p:sp>
      <p:sp>
        <p:nvSpPr>
          <p:cNvPr id="4" name="Tijdelijke aanduiding voor dianummer 3"/>
          <p:cNvSpPr>
            <a:spLocks noGrp="1"/>
          </p:cNvSpPr>
          <p:nvPr>
            <p:ph type="sldNum" sz="quarter" idx="12"/>
          </p:nvPr>
        </p:nvSpPr>
        <p:spPr>
          <a:xfrm>
            <a:off x="194733" y="6376096"/>
            <a:ext cx="804333" cy="365125"/>
          </a:xfrm>
        </p:spPr>
        <p:txBody>
          <a:bodyPr/>
          <a:lstStyle/>
          <a:p>
            <a:fld id="{AB0928AA-0446-4365-96C4-50C6336914B1}" type="slidenum">
              <a:rPr lang="nl-NL" smtClean="0"/>
              <a:t>3</a:t>
            </a:fld>
            <a:endParaRPr lang="nl-NL"/>
          </a:p>
        </p:txBody>
      </p:sp>
      <p:grpSp>
        <p:nvGrpSpPr>
          <p:cNvPr id="11" name="Groep 10"/>
          <p:cNvGrpSpPr/>
          <p:nvPr/>
        </p:nvGrpSpPr>
        <p:grpSpPr>
          <a:xfrm>
            <a:off x="3306518" y="1858734"/>
            <a:ext cx="5424562" cy="4729445"/>
            <a:chOff x="1370856" y="2292432"/>
            <a:chExt cx="3636246" cy="3901699"/>
          </a:xfrm>
          <a:effectLst>
            <a:outerShdw blurRad="63500" sx="102000" sy="102000" algn="ctr" rotWithShape="0">
              <a:prstClr val="black">
                <a:alpha val="40000"/>
              </a:prstClr>
            </a:outerShdw>
          </a:effectLst>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70856" y="2292432"/>
              <a:ext cx="3636246" cy="3356368"/>
            </a:xfrm>
            <a:prstGeom prst="rect">
              <a:avLst/>
            </a:prstGeom>
          </p:spPr>
        </p:pic>
        <p:sp>
          <p:nvSpPr>
            <p:cNvPr id="10" name="Tekstvak 9"/>
            <p:cNvSpPr txBox="1"/>
            <p:nvPr/>
          </p:nvSpPr>
          <p:spPr>
            <a:xfrm>
              <a:off x="1373211" y="5660921"/>
              <a:ext cx="3633891" cy="533210"/>
            </a:xfrm>
            <a:prstGeom prst="rect">
              <a:avLst/>
            </a:prstGeom>
            <a:solidFill>
              <a:schemeClr val="bg1">
                <a:lumMod val="95000"/>
              </a:schemeClr>
            </a:solidFill>
          </p:spPr>
          <p:txBody>
            <a:bodyPr wrap="square" rtlCol="0">
              <a:spAutoFit/>
            </a:bodyPr>
            <a:lstStyle/>
            <a:p>
              <a:pPr algn="ctr"/>
              <a:r>
                <a:rPr lang="nl-NL" dirty="0"/>
                <a:t>Startpunt: parkeerplaats winkelcentrum Koningshoek,</a:t>
              </a:r>
            </a:p>
            <a:p>
              <a:pPr algn="ctr"/>
              <a:r>
                <a:rPr lang="nl-NL" dirty="0"/>
                <a:t>Zijde van Beethovenlaan</a:t>
              </a:r>
            </a:p>
          </p:txBody>
        </p:sp>
      </p:grpSp>
      <p:pic>
        <p:nvPicPr>
          <p:cNvPr id="15" name="Picture 4" descr="Verkeersexamen Groep 7 &gt; deklinker &gt; Ho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7529" y="1040281"/>
            <a:ext cx="1666428" cy="16664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1646C3A6-4A5D-29A0-37C4-BC09716EF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384267" y="4686138"/>
            <a:ext cx="1423466" cy="826819"/>
          </a:xfrm>
          <a:prstGeom prst="rect">
            <a:avLst/>
          </a:prstGeom>
        </p:spPr>
      </p:pic>
      <p:sp>
        <p:nvSpPr>
          <p:cNvPr id="37" name="Rechthoek 36">
            <a:extLst>
              <a:ext uri="{FF2B5EF4-FFF2-40B4-BE49-F238E27FC236}">
                <a16:creationId xmlns:a16="http://schemas.microsoft.com/office/drawing/2014/main" id="{45E08218-B21A-9288-E26A-39D709DEB9F2}"/>
              </a:ext>
            </a:extLst>
          </p:cNvPr>
          <p:cNvSpPr/>
          <p:nvPr/>
        </p:nvSpPr>
        <p:spPr>
          <a:xfrm>
            <a:off x="9094823" y="1873495"/>
            <a:ext cx="2806419" cy="4714684"/>
          </a:xfrm>
          <a:prstGeom prst="rect">
            <a:avLst/>
          </a:prstGeom>
          <a:solidFill>
            <a:schemeClr val="bg1">
              <a:lumMod val="95000"/>
            </a:schemeClr>
          </a:solidFill>
          <a:ln w="12700">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Tijdens het fietsen is de route </a:t>
            </a:r>
            <a:r>
              <a:rPr lang="nl-NL" dirty="0" err="1">
                <a:solidFill>
                  <a:schemeClr val="tx1"/>
                </a:solidFill>
              </a:rPr>
              <a:t>bewijzerd</a:t>
            </a:r>
            <a:r>
              <a:rPr lang="nl-NL" dirty="0">
                <a:solidFill>
                  <a:schemeClr val="tx1"/>
                </a:solidFill>
              </a:rPr>
              <a:t> met pijlen.  Ga de route van tevoren oefenen zodat je je aandacht hebt voor andere weggebruikers, en niet alleen voor de pijlen.</a:t>
            </a:r>
          </a:p>
          <a:p>
            <a:endParaRPr lang="nl-NL" dirty="0">
              <a:solidFill>
                <a:schemeClr val="tx1"/>
              </a:solidFill>
            </a:endParaRPr>
          </a:p>
          <a:p>
            <a:r>
              <a:rPr lang="nl-NL" dirty="0">
                <a:solidFill>
                  <a:schemeClr val="tx1"/>
                </a:solidFill>
              </a:rPr>
              <a:t>De controleurs kijken hoe je het doet maar kunnen je ook helpen als er wat aan de hand is.</a:t>
            </a:r>
          </a:p>
          <a:p>
            <a:endParaRPr lang="nl-NL" dirty="0">
              <a:solidFill>
                <a:schemeClr val="tx1"/>
              </a:solidFill>
            </a:endParaRPr>
          </a:p>
          <a:p>
            <a:r>
              <a:rPr lang="nl-NL" dirty="0">
                <a:solidFill>
                  <a:schemeClr val="tx1"/>
                </a:solidFill>
              </a:rPr>
              <a:t>De route is 3 kilometer lang.</a:t>
            </a:r>
          </a:p>
          <a:p>
            <a:endParaRPr lang="nl-NL" dirty="0">
              <a:solidFill>
                <a:schemeClr val="tx1"/>
              </a:solidFill>
            </a:endParaRPr>
          </a:p>
          <a:p>
            <a:r>
              <a:rPr lang="nl-NL" dirty="0">
                <a:solidFill>
                  <a:schemeClr val="tx1"/>
                </a:solidFill>
              </a:rPr>
              <a:t>Doe je best, zet hem op!</a:t>
            </a:r>
          </a:p>
          <a:p>
            <a:endParaRPr lang="nl-NL" dirty="0">
              <a:solidFill>
                <a:schemeClr val="tx1"/>
              </a:solidFill>
            </a:endParaRPr>
          </a:p>
        </p:txBody>
      </p:sp>
      <p:sp>
        <p:nvSpPr>
          <p:cNvPr id="3" name="Rechthoek 2">
            <a:extLst>
              <a:ext uri="{FF2B5EF4-FFF2-40B4-BE49-F238E27FC236}">
                <a16:creationId xmlns:a16="http://schemas.microsoft.com/office/drawing/2014/main" id="{30980D75-B54F-1451-2CD6-A980D0AE66A4}"/>
              </a:ext>
            </a:extLst>
          </p:cNvPr>
          <p:cNvSpPr/>
          <p:nvPr/>
        </p:nvSpPr>
        <p:spPr>
          <a:xfrm>
            <a:off x="131487" y="1861134"/>
            <a:ext cx="2806419" cy="4714684"/>
          </a:xfrm>
          <a:prstGeom prst="rect">
            <a:avLst/>
          </a:prstGeom>
          <a:solidFill>
            <a:schemeClr val="bg1">
              <a:lumMod val="95000"/>
            </a:schemeClr>
          </a:solidFill>
          <a:ln w="12700">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Op de dag van het examen fiets je met de klas naar dit startpunt.</a:t>
            </a:r>
          </a:p>
          <a:p>
            <a:endParaRPr lang="nl-NL" dirty="0">
              <a:solidFill>
                <a:schemeClr val="tx1"/>
              </a:solidFill>
            </a:endParaRPr>
          </a:p>
          <a:p>
            <a:r>
              <a:rPr lang="nl-NL" dirty="0">
                <a:solidFill>
                  <a:schemeClr val="tx1"/>
                </a:solidFill>
              </a:rPr>
              <a:t>Je krijgt een hesje met een nummer. Ook wordt je fiets gecontroleerd. Als alles in orde is dan ga je om de beurt vertrekken.</a:t>
            </a:r>
          </a:p>
          <a:p>
            <a:endParaRPr lang="nl-NL" dirty="0">
              <a:solidFill>
                <a:schemeClr val="tx1"/>
              </a:solidFill>
            </a:endParaRPr>
          </a:p>
          <a:p>
            <a:r>
              <a:rPr lang="nl-NL" dirty="0">
                <a:solidFill>
                  <a:schemeClr val="tx1"/>
                </a:solidFill>
              </a:rPr>
              <a:t>Je mag niet in een groepje gaan fietsen of elkaar inhalen. Houd afstand. </a:t>
            </a:r>
          </a:p>
          <a:p>
            <a:endParaRPr lang="nl-NL" dirty="0">
              <a:solidFill>
                <a:schemeClr val="tx1"/>
              </a:solidFill>
            </a:endParaRPr>
          </a:p>
          <a:p>
            <a:r>
              <a:rPr lang="nl-NL" dirty="0">
                <a:solidFill>
                  <a:schemeClr val="tx1"/>
                </a:solidFill>
              </a:rPr>
              <a:t>Fiets rustig en hou je aan de regels. </a:t>
            </a:r>
          </a:p>
          <a:p>
            <a:endParaRPr lang="nl-NL" dirty="0">
              <a:solidFill>
                <a:schemeClr val="tx1"/>
              </a:solidFill>
            </a:endParaRPr>
          </a:p>
        </p:txBody>
      </p:sp>
      <p:pic>
        <p:nvPicPr>
          <p:cNvPr id="7" name="Picture 2" descr="Hertelling stemmen gemeenteraadsverkiezingen Maassluis | Gemeente Maassluis">
            <a:extLst>
              <a:ext uri="{FF2B5EF4-FFF2-40B4-BE49-F238E27FC236}">
                <a16:creationId xmlns:a16="http://schemas.microsoft.com/office/drawing/2014/main" id="{FBADABAD-0257-620F-7753-247950D648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79056" y="87598"/>
            <a:ext cx="2822186" cy="158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0536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5A3C076-35E4-7214-B5DD-CF7EF3A0DB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841004" y="2970693"/>
            <a:ext cx="1341538" cy="3204788"/>
          </a:xfrm>
          <a:prstGeom prst="rect">
            <a:avLst/>
          </a:prstGeom>
        </p:spPr>
      </p:pic>
      <p:sp>
        <p:nvSpPr>
          <p:cNvPr id="3" name="Tijdelijke aanduiding voor dianummer 2"/>
          <p:cNvSpPr>
            <a:spLocks noGrp="1"/>
          </p:cNvSpPr>
          <p:nvPr>
            <p:ph type="sldNum" sz="quarter" idx="12"/>
          </p:nvPr>
        </p:nvSpPr>
        <p:spPr/>
        <p:txBody>
          <a:bodyPr/>
          <a:lstStyle/>
          <a:p>
            <a:fld id="{AB0928AA-0446-4365-96C4-50C6336914B1}" type="slidenum">
              <a:rPr lang="nl-NL" smtClean="0"/>
              <a:t>30</a:t>
            </a:fld>
            <a:endParaRPr lang="nl-NL"/>
          </a:p>
        </p:txBody>
      </p:sp>
      <p:sp>
        <p:nvSpPr>
          <p:cNvPr id="30" name="Rechthoek 29"/>
          <p:cNvSpPr/>
          <p:nvPr/>
        </p:nvSpPr>
        <p:spPr>
          <a:xfrm>
            <a:off x="2895600"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8313308" y="586983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F923F0C3-1616-FFB9-029A-9C050DAC39E5}"/>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2433" y="1654628"/>
            <a:ext cx="1088571" cy="2224453"/>
          </a:xfrm>
          <a:prstGeom prst="rect">
            <a:avLst/>
          </a:prstGeom>
          <a:noFill/>
          <a:ln w="9525">
            <a:noFill/>
            <a:miter lim="800000"/>
            <a:headEnd/>
            <a:tailEnd/>
          </a:ln>
        </p:spPr>
      </p:pic>
    </p:spTree>
    <p:extLst>
      <p:ext uri="{BB962C8B-B14F-4D97-AF65-F5344CB8AC3E}">
        <p14:creationId xmlns:p14="http://schemas.microsoft.com/office/powerpoint/2010/main" val="302143815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31</a:t>
            </a:fld>
            <a:endParaRPr lang="nl-NL"/>
          </a:p>
        </p:txBody>
      </p:sp>
      <p:sp>
        <p:nvSpPr>
          <p:cNvPr id="30" name="Rechthoek 29"/>
          <p:cNvSpPr/>
          <p:nvPr/>
        </p:nvSpPr>
        <p:spPr>
          <a:xfrm>
            <a:off x="2538487" y="2507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r>
              <a:rPr lang="nl-NL" dirty="0">
                <a:solidFill>
                  <a:schemeClr val="tx1"/>
                </a:solidFill>
              </a:rPr>
              <a:t>1. Waar moet je op letten?</a:t>
            </a:r>
          </a:p>
          <a:p>
            <a:endParaRPr lang="nl-NL" dirty="0">
              <a:solidFill>
                <a:schemeClr val="tx1"/>
              </a:solidFill>
            </a:endParaRPr>
          </a:p>
          <a:p>
            <a:endParaRPr lang="nl-NL" dirty="0">
              <a:solidFill>
                <a:schemeClr val="tx1"/>
              </a:solidFill>
            </a:endParaRPr>
          </a:p>
        </p:txBody>
      </p:sp>
      <p:sp>
        <p:nvSpPr>
          <p:cNvPr id="31" name="PIJL-RECHTS 1"/>
          <p:cNvSpPr/>
          <p:nvPr/>
        </p:nvSpPr>
        <p:spPr>
          <a:xfrm>
            <a:off x="7877879" y="4859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24209822-CC79-3F50-2DDE-B0F1BD31CF94}"/>
              </a:ext>
            </a:extLst>
          </p:cNvPr>
          <p:cNvGrpSpPr/>
          <p:nvPr/>
        </p:nvGrpSpPr>
        <p:grpSpPr>
          <a:xfrm>
            <a:off x="7360886" y="2862902"/>
            <a:ext cx="1301822" cy="925285"/>
            <a:chOff x="4511369" y="4178622"/>
            <a:chExt cx="1301822" cy="925285"/>
          </a:xfrm>
        </p:grpSpPr>
        <p:sp>
          <p:nvSpPr>
            <p:cNvPr id="26" name="Rechthoek 25">
              <a:extLst>
                <a:ext uri="{FF2B5EF4-FFF2-40B4-BE49-F238E27FC236}">
                  <a16:creationId xmlns:a16="http://schemas.microsoft.com/office/drawing/2014/main" id="{3296DEA3-95F0-8881-8415-29E2A2BAE8A9}"/>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27" name="Rechthoek 26">
              <a:extLst>
                <a:ext uri="{FF2B5EF4-FFF2-40B4-BE49-F238E27FC236}">
                  <a16:creationId xmlns:a16="http://schemas.microsoft.com/office/drawing/2014/main" id="{453370EC-3646-51E3-22BC-737967931600}"/>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28" name="Rechthoek 27">
              <a:extLst>
                <a:ext uri="{FF2B5EF4-FFF2-40B4-BE49-F238E27FC236}">
                  <a16:creationId xmlns:a16="http://schemas.microsoft.com/office/drawing/2014/main" id="{5CBBF6A0-02A2-5720-21B7-0D7D20C4F8B0}"/>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29" name="Rechthoek 28">
              <a:extLst>
                <a:ext uri="{FF2B5EF4-FFF2-40B4-BE49-F238E27FC236}">
                  <a16:creationId xmlns:a16="http://schemas.microsoft.com/office/drawing/2014/main" id="{103595CB-CAC6-0121-D8B2-5C74011C0134}"/>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pic>
        <p:nvPicPr>
          <p:cNvPr id="2" name="Afbeelding 1">
            <a:extLst>
              <a:ext uri="{FF2B5EF4-FFF2-40B4-BE49-F238E27FC236}">
                <a16:creationId xmlns:a16="http://schemas.microsoft.com/office/drawing/2014/main" id="{0DBFB014-0BA6-B33F-3128-A277D7E877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0886" y="3355121"/>
            <a:ext cx="2151515" cy="3502879"/>
          </a:xfrm>
          <a:prstGeom prst="rect">
            <a:avLst/>
          </a:prstGeom>
        </p:spPr>
      </p:pic>
    </p:spTree>
    <p:extLst>
      <p:ext uri="{BB962C8B-B14F-4D97-AF65-F5344CB8AC3E}">
        <p14:creationId xmlns:p14="http://schemas.microsoft.com/office/powerpoint/2010/main" val="104763125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32</a:t>
            </a:fld>
            <a:endParaRPr lang="nl-NL"/>
          </a:p>
        </p:txBody>
      </p:sp>
      <p:sp>
        <p:nvSpPr>
          <p:cNvPr id="30" name="Rechthoek 29"/>
          <p:cNvSpPr/>
          <p:nvPr/>
        </p:nvSpPr>
        <p:spPr>
          <a:xfrm>
            <a:off x="97366" y="5687275"/>
            <a:ext cx="5331884"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steekt hier schuin over naar het voetpad.</a:t>
            </a:r>
          </a:p>
          <a:p>
            <a:pPr marL="342900" indent="-342900">
              <a:buFont typeface="+mj-lt"/>
              <a:buAutoNum type="arabicPeriod"/>
            </a:pPr>
            <a:r>
              <a:rPr lang="nl-NL" dirty="0">
                <a:solidFill>
                  <a:schemeClr val="tx1"/>
                </a:solidFill>
              </a:rPr>
              <a:t>Waar moet je op letten?</a:t>
            </a:r>
          </a:p>
          <a:p>
            <a:pPr marL="342900" indent="-342900">
              <a:buFont typeface="+mj-lt"/>
              <a:buAutoNum type="arabicPeriod"/>
            </a:pPr>
            <a:r>
              <a:rPr lang="nl-NL" dirty="0">
                <a:solidFill>
                  <a:schemeClr val="tx1"/>
                </a:solidFill>
              </a:rPr>
              <a:t>Welke handelingen moet je uitvoeren?</a:t>
            </a:r>
          </a:p>
        </p:txBody>
      </p:sp>
      <p:sp>
        <p:nvSpPr>
          <p:cNvPr id="31" name="PIJL-RECHTS 1"/>
          <p:cNvSpPr/>
          <p:nvPr/>
        </p:nvSpPr>
        <p:spPr>
          <a:xfrm rot="14891081">
            <a:off x="444996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2C145DE6-6E70-AA00-6B1C-52CA04122A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635661" y="2978650"/>
            <a:ext cx="1321796" cy="3157627"/>
          </a:xfrm>
          <a:prstGeom prst="rect">
            <a:avLst/>
          </a:prstGeom>
        </p:spPr>
      </p:pic>
      <p:pic>
        <p:nvPicPr>
          <p:cNvPr id="4" name="Afbeelding 3">
            <a:extLst>
              <a:ext uri="{FF2B5EF4-FFF2-40B4-BE49-F238E27FC236}">
                <a16:creationId xmlns:a16="http://schemas.microsoft.com/office/drawing/2014/main" id="{87FCC37D-8BEB-056F-C08F-634525D0D925}"/>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rot="20457385" flipH="1">
            <a:off x="-2243223" y="3990817"/>
            <a:ext cx="3659130" cy="1810113"/>
          </a:xfrm>
          <a:prstGeom prst="rect">
            <a:avLst/>
          </a:prstGeom>
          <a:noFill/>
          <a:ln w="9525">
            <a:noFill/>
            <a:miter lim="800000"/>
            <a:headEnd/>
            <a:tailEnd/>
          </a:ln>
        </p:spPr>
      </p:pic>
    </p:spTree>
    <p:extLst>
      <p:ext uri="{BB962C8B-B14F-4D97-AF65-F5344CB8AC3E}">
        <p14:creationId xmlns:p14="http://schemas.microsoft.com/office/powerpoint/2010/main" val="283243623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33</a:t>
            </a:fld>
            <a:endParaRPr lang="nl-NL"/>
          </a:p>
        </p:txBody>
      </p:sp>
      <p:grpSp>
        <p:nvGrpSpPr>
          <p:cNvPr id="15" name="Groep 14"/>
          <p:cNvGrpSpPr/>
          <p:nvPr/>
        </p:nvGrpSpPr>
        <p:grpSpPr>
          <a:xfrm>
            <a:off x="2973916" y="5660923"/>
            <a:ext cx="6400800" cy="1043354"/>
            <a:chOff x="2973916" y="5660923"/>
            <a:chExt cx="6400800" cy="1043354"/>
          </a:xfrm>
        </p:grpSpPr>
        <p:sp>
          <p:nvSpPr>
            <p:cNvPr id="16" name="Rechthoek 15"/>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volgt het voetpad naar rechts.</a:t>
              </a:r>
            </a:p>
            <a:p>
              <a:pPr marL="342900" indent="-342900">
                <a:buFont typeface="+mj-lt"/>
                <a:buAutoNum type="arabicPeriod"/>
              </a:pPr>
              <a:r>
                <a:rPr lang="nl-NL" dirty="0">
                  <a:solidFill>
                    <a:schemeClr val="tx1"/>
                  </a:solidFill>
                </a:rPr>
                <a:t>Mag je hier fietsen?</a:t>
              </a:r>
            </a:p>
            <a:p>
              <a:endParaRPr lang="nl-NL" dirty="0">
                <a:solidFill>
                  <a:schemeClr val="tx1"/>
                </a:solidFill>
              </a:endParaRPr>
            </a:p>
          </p:txBody>
        </p:sp>
        <p:sp>
          <p:nvSpPr>
            <p:cNvPr id="17" name="PIJL-RECHTS 1"/>
            <p:cNvSpPr/>
            <p:nvPr/>
          </p:nvSpPr>
          <p:spPr>
            <a:xfrm rot="17458784">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8" name="Picture 2" descr="Wij gaan voor het beste onderwijs - OnderwijsAd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776248" cy="177624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692099B-9935-FE43-E6EF-0A72BE086A4D}"/>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290158" y="2659966"/>
            <a:ext cx="1350672" cy="2491740"/>
          </a:xfrm>
          <a:prstGeom prst="rect">
            <a:avLst/>
          </a:prstGeom>
          <a:noFill/>
          <a:ln w="9525">
            <a:noFill/>
            <a:miter lim="800000"/>
            <a:headEnd/>
            <a:tailEnd/>
          </a:ln>
        </p:spPr>
      </p:pic>
    </p:spTree>
    <p:extLst>
      <p:ext uri="{BB962C8B-B14F-4D97-AF65-F5344CB8AC3E}">
        <p14:creationId xmlns:p14="http://schemas.microsoft.com/office/powerpoint/2010/main" val="3100781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34</a:t>
            </a:fld>
            <a:endParaRPr lang="nl-NL"/>
          </a:p>
        </p:txBody>
      </p:sp>
      <p:grpSp>
        <p:nvGrpSpPr>
          <p:cNvPr id="15" name="Groep 14"/>
          <p:cNvGrpSpPr/>
          <p:nvPr/>
        </p:nvGrpSpPr>
        <p:grpSpPr>
          <a:xfrm>
            <a:off x="2973916" y="5660923"/>
            <a:ext cx="6400800" cy="1043354"/>
            <a:chOff x="2973916" y="5660923"/>
            <a:chExt cx="6400800" cy="1043354"/>
          </a:xfrm>
        </p:grpSpPr>
        <p:sp>
          <p:nvSpPr>
            <p:cNvPr id="16" name="Rechthoek 15"/>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van de stoep af, een stukje rechtdoor en dan linksaf.</a:t>
              </a:r>
            </a:p>
            <a:p>
              <a:pPr marL="342900" indent="-342900">
                <a:buFont typeface="+mj-lt"/>
                <a:buAutoNum type="arabicPeriod"/>
              </a:pPr>
              <a:r>
                <a:rPr lang="nl-NL" dirty="0">
                  <a:solidFill>
                    <a:schemeClr val="tx1"/>
                  </a:solidFill>
                </a:rPr>
                <a:t>Wat doe je als er een bestuurder van rechts komt?</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7"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8" name="Picture 2" descr="Wij gaan voor het beste onderwijs - OnderwijsAd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776248" cy="177624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C32D704-B1CA-B8BE-54F7-65931F0215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068" y="2591145"/>
            <a:ext cx="1031864" cy="1675710"/>
          </a:xfrm>
          <a:prstGeom prst="rect">
            <a:avLst/>
          </a:prstGeom>
        </p:spPr>
      </p:pic>
    </p:spTree>
    <p:extLst>
      <p:ext uri="{BB962C8B-B14F-4D97-AF65-F5344CB8AC3E}">
        <p14:creationId xmlns:p14="http://schemas.microsoft.com/office/powerpoint/2010/main" val="4188766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2000"/>
                                  </p:stCondLst>
                                  <p:childTnLst>
                                    <p:animScale>
                                      <p:cBhvr>
                                        <p:cTn id="6" dur="2000" fill="hold"/>
                                        <p:tgtEl>
                                          <p:spTgt spid="4"/>
                                        </p:tgtEl>
                                      </p:cBhvr>
                                      <p:by x="50000" y="50000"/>
                                    </p:animScale>
                                  </p:childTnLst>
                                </p:cTn>
                              </p:par>
                              <p:par>
                                <p:cTn id="7" presetID="56" presetClass="path" presetSubtype="0" fill="hold" nodeType="withEffect">
                                  <p:stCondLst>
                                    <p:cond delay="2000"/>
                                  </p:stCondLst>
                                  <p:childTnLst>
                                    <p:animMotion origin="layout" path="M 0 0.01898 L 0.02227 -0.0206 " pathEditMode="relative" rAng="0" ptsTypes="AA">
                                      <p:cBhvr>
                                        <p:cTn id="8" dur="2000" fill="hold"/>
                                        <p:tgtEl>
                                          <p:spTgt spid="4"/>
                                        </p:tgtEl>
                                        <p:attrNameLst>
                                          <p:attrName>ppt_x</p:attrName>
                                          <p:attrName>ppt_y</p:attrName>
                                        </p:attrNameLst>
                                      </p:cBhvr>
                                      <p:rCtr x="1107"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35</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 en fietst langs meerdere uitritten.</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AACD041C-C63E-4C00-D109-DA7936811C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628072" y="2113437"/>
            <a:ext cx="1379355" cy="3295129"/>
          </a:xfrm>
          <a:prstGeom prst="rect">
            <a:avLst/>
          </a:prstGeom>
        </p:spPr>
      </p:pic>
    </p:spTree>
    <p:extLst>
      <p:ext uri="{BB962C8B-B14F-4D97-AF65-F5344CB8AC3E}">
        <p14:creationId xmlns:p14="http://schemas.microsoft.com/office/powerpoint/2010/main" val="270212970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36</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het fietspad op.</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7126311">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6E272E08-5F0B-97C9-94CF-E9D98E897C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414212" y="2634342"/>
            <a:ext cx="1210744" cy="2892335"/>
          </a:xfrm>
          <a:prstGeom prst="rect">
            <a:avLst/>
          </a:prstGeom>
        </p:spPr>
      </p:pic>
    </p:spTree>
    <p:extLst>
      <p:ext uri="{BB962C8B-B14F-4D97-AF65-F5344CB8AC3E}">
        <p14:creationId xmlns:p14="http://schemas.microsoft.com/office/powerpoint/2010/main" val="102587553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37</a:t>
            </a:fld>
            <a:endParaRPr lang="nl-NL"/>
          </a:p>
        </p:txBody>
      </p:sp>
      <p:sp>
        <p:nvSpPr>
          <p:cNvPr id="30" name="Rechthoek 29"/>
          <p:cNvSpPr/>
          <p:nvPr/>
        </p:nvSpPr>
        <p:spPr>
          <a:xfrm>
            <a:off x="1976967" y="255312"/>
            <a:ext cx="5044319"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rechtdoor.</a:t>
            </a:r>
          </a:p>
          <a:p>
            <a:pPr marL="342900" indent="-342900">
              <a:buFont typeface="+mj-lt"/>
              <a:buAutoNum type="arabicPeriod"/>
            </a:pPr>
            <a:r>
              <a:rPr lang="nl-NL" dirty="0">
                <a:solidFill>
                  <a:schemeClr val="tx1"/>
                </a:solidFill>
              </a:rPr>
              <a:t>Mag je door oranje fietsen?</a:t>
            </a:r>
          </a:p>
          <a:p>
            <a:pPr marL="342900" indent="-342900">
              <a:buFont typeface="+mj-lt"/>
              <a:buAutoNum type="arabicPeriod"/>
            </a:pPr>
            <a:r>
              <a:rPr lang="nl-NL" dirty="0">
                <a:solidFill>
                  <a:schemeClr val="tx1"/>
                </a:solidFill>
              </a:rPr>
              <a:t>Mag je door rood fietsen?</a:t>
            </a:r>
          </a:p>
        </p:txBody>
      </p:sp>
      <p:sp>
        <p:nvSpPr>
          <p:cNvPr id="24" name="Ovaal 23">
            <a:extLst>
              <a:ext uri="{FF2B5EF4-FFF2-40B4-BE49-F238E27FC236}">
                <a16:creationId xmlns:a16="http://schemas.microsoft.com/office/drawing/2014/main" id="{834B0DE9-E8AA-F2DA-2C1F-8C2D4E2B1DFD}"/>
              </a:ext>
            </a:extLst>
          </p:cNvPr>
          <p:cNvSpPr/>
          <p:nvPr/>
        </p:nvSpPr>
        <p:spPr>
          <a:xfrm>
            <a:off x="8332048" y="4406900"/>
            <a:ext cx="45719" cy="61973"/>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5FAB7219-857C-17D9-770D-72657A25BA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392334" y="3870342"/>
            <a:ext cx="1622938" cy="3877022"/>
          </a:xfrm>
          <a:prstGeom prst="rect">
            <a:avLst/>
          </a:prstGeom>
        </p:spPr>
      </p:pic>
      <p:sp>
        <p:nvSpPr>
          <p:cNvPr id="4" name="PIJL-RECHTS 1">
            <a:extLst>
              <a:ext uri="{FF2B5EF4-FFF2-40B4-BE49-F238E27FC236}">
                <a16:creationId xmlns:a16="http://schemas.microsoft.com/office/drawing/2014/main" id="{0968420A-11FB-3CE2-F858-17D29541790F}"/>
              </a:ext>
            </a:extLst>
          </p:cNvPr>
          <p:cNvSpPr/>
          <p:nvPr/>
        </p:nvSpPr>
        <p:spPr>
          <a:xfrm rot="16200000">
            <a:off x="6099965" y="464226"/>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8342495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38</a:t>
            </a:fld>
            <a:endParaRPr lang="nl-NL"/>
          </a:p>
        </p:txBody>
      </p:sp>
      <p:sp>
        <p:nvSpPr>
          <p:cNvPr id="30" name="Rechthoek 29"/>
          <p:cNvSpPr/>
          <p:nvPr/>
        </p:nvSpPr>
        <p:spPr>
          <a:xfrm>
            <a:off x="5326949" y="130980"/>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10751708" y="339894"/>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0DD307AE-09AD-1272-B667-10B9BA7959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434498" y="2209800"/>
            <a:ext cx="892451" cy="2131967"/>
          </a:xfrm>
          <a:prstGeom prst="rect">
            <a:avLst/>
          </a:prstGeom>
        </p:spPr>
      </p:pic>
      <p:pic>
        <p:nvPicPr>
          <p:cNvPr id="4" name="Afbeelding 3">
            <a:extLst>
              <a:ext uri="{FF2B5EF4-FFF2-40B4-BE49-F238E27FC236}">
                <a16:creationId xmlns:a16="http://schemas.microsoft.com/office/drawing/2014/main" id="{1DD74D0D-886A-475B-94F0-81DF3140374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2351313" y="2373086"/>
            <a:ext cx="1083475" cy="1176200"/>
          </a:xfrm>
          <a:prstGeom prst="rect">
            <a:avLst/>
          </a:prstGeom>
          <a:noFill/>
          <a:ln w="9525">
            <a:noFill/>
            <a:miter lim="800000"/>
            <a:headEnd/>
            <a:tailEnd/>
          </a:ln>
        </p:spPr>
      </p:pic>
      <p:pic>
        <p:nvPicPr>
          <p:cNvPr id="5" name="Afbeelding 4">
            <a:extLst>
              <a:ext uri="{FF2B5EF4-FFF2-40B4-BE49-F238E27FC236}">
                <a16:creationId xmlns:a16="http://schemas.microsoft.com/office/drawing/2014/main" id="{E002BE1B-E037-36F4-A199-CEA7099A9315}"/>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9463262" y="2373086"/>
            <a:ext cx="2762250" cy="2273481"/>
          </a:xfrm>
          <a:prstGeom prst="rect">
            <a:avLst/>
          </a:prstGeom>
          <a:noFill/>
          <a:ln w="9525">
            <a:noFill/>
            <a:miter lim="800000"/>
            <a:headEnd/>
            <a:tailEnd/>
          </a:ln>
        </p:spPr>
      </p:pic>
    </p:spTree>
    <p:extLst>
      <p:ext uri="{BB962C8B-B14F-4D97-AF65-F5344CB8AC3E}">
        <p14:creationId xmlns:p14="http://schemas.microsoft.com/office/powerpoint/2010/main" val="239966359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39</a:t>
            </a:fld>
            <a:endParaRPr lang="nl-NL"/>
          </a:p>
        </p:txBody>
      </p:sp>
      <p:sp>
        <p:nvSpPr>
          <p:cNvPr id="30" name="Rechthoek 29"/>
          <p:cNvSpPr/>
          <p:nvPr/>
        </p:nvSpPr>
        <p:spPr>
          <a:xfrm>
            <a:off x="2157488" y="2507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 </a:t>
            </a:r>
          </a:p>
          <a:p>
            <a:endParaRPr lang="nl-NL" dirty="0">
              <a:solidFill>
                <a:schemeClr val="tx1"/>
              </a:solidFill>
            </a:endParaRPr>
          </a:p>
        </p:txBody>
      </p:sp>
      <p:sp>
        <p:nvSpPr>
          <p:cNvPr id="31" name="PIJL-RECHTS 1"/>
          <p:cNvSpPr/>
          <p:nvPr/>
        </p:nvSpPr>
        <p:spPr>
          <a:xfrm rot="16200000">
            <a:off x="7496880" y="4859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B68C9780-5A17-8BF6-083A-A61D2E0445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885256" y="2768588"/>
            <a:ext cx="1210744" cy="2892335"/>
          </a:xfrm>
          <a:prstGeom prst="rect">
            <a:avLst/>
          </a:prstGeom>
        </p:spPr>
      </p:pic>
    </p:spTree>
    <p:extLst>
      <p:ext uri="{BB962C8B-B14F-4D97-AF65-F5344CB8AC3E}">
        <p14:creationId xmlns:p14="http://schemas.microsoft.com/office/powerpoint/2010/main" val="285386601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4</a:t>
            </a:fld>
            <a:endParaRPr lang="nl-NL"/>
          </a:p>
        </p:txBody>
      </p:sp>
      <p:sp>
        <p:nvSpPr>
          <p:cNvPr id="10" name="Rechthoek 9"/>
          <p:cNvSpPr/>
          <p:nvPr/>
        </p:nvSpPr>
        <p:spPr>
          <a:xfrm>
            <a:off x="194733" y="5660923"/>
            <a:ext cx="6400800" cy="1043354"/>
          </a:xfrm>
          <a:prstGeom prst="rect">
            <a:avLst/>
          </a:prstGeom>
          <a:solidFill>
            <a:schemeClr val="bg1"/>
          </a:solidFill>
          <a:ln w="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eerst naar links.</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2" name="Ovaal 1">
            <a:extLst>
              <a:ext uri="{FF2B5EF4-FFF2-40B4-BE49-F238E27FC236}">
                <a16:creationId xmlns:a16="http://schemas.microsoft.com/office/drawing/2014/main" id="{1F676CDD-F2FB-B798-AB29-1D14418B0C7D}"/>
              </a:ext>
            </a:extLst>
          </p:cNvPr>
          <p:cNvSpPr/>
          <p:nvPr/>
        </p:nvSpPr>
        <p:spPr>
          <a:xfrm>
            <a:off x="9888279"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RECHTS 1">
            <a:extLst>
              <a:ext uri="{FF2B5EF4-FFF2-40B4-BE49-F238E27FC236}">
                <a16:creationId xmlns:a16="http://schemas.microsoft.com/office/drawing/2014/main" id="{D0B506B7-61C2-3FC3-E4BA-78F3AA597AD4}"/>
              </a:ext>
            </a:extLst>
          </p:cNvPr>
          <p:cNvSpPr/>
          <p:nvPr/>
        </p:nvSpPr>
        <p:spPr>
          <a:xfrm rot="10800000">
            <a:off x="5534125"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08824E20-A62E-58FC-C087-A698E90FA0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8221" y="3460949"/>
            <a:ext cx="1689316" cy="2743390"/>
          </a:xfrm>
          <a:prstGeom prst="rect">
            <a:avLst/>
          </a:prstGeom>
          <a:scene3d>
            <a:camera prst="isometricOffAxis2Left"/>
            <a:lightRig rig="threePt" dir="t"/>
          </a:scene3d>
        </p:spPr>
      </p:pic>
    </p:spTree>
    <p:extLst>
      <p:ext uri="{BB962C8B-B14F-4D97-AF65-F5344CB8AC3E}">
        <p14:creationId xmlns:p14="http://schemas.microsoft.com/office/powerpoint/2010/main" val="67034584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40</a:t>
            </a:fld>
            <a:endParaRPr lang="nl-NL"/>
          </a:p>
        </p:txBody>
      </p:sp>
      <p:sp>
        <p:nvSpPr>
          <p:cNvPr id="30" name="Rechthoek 29"/>
          <p:cNvSpPr/>
          <p:nvPr/>
        </p:nvSpPr>
        <p:spPr>
          <a:xfrm>
            <a:off x="136076" y="5562951"/>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5475468" y="5798217"/>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94092D0D-07FB-6922-FA19-7AB3DCF0CA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324601" y="2944642"/>
            <a:ext cx="1237150" cy="2955415"/>
          </a:xfrm>
          <a:prstGeom prst="rect">
            <a:avLst/>
          </a:prstGeom>
        </p:spPr>
      </p:pic>
      <p:pic>
        <p:nvPicPr>
          <p:cNvPr id="4" name="Afbeelding 3">
            <a:extLst>
              <a:ext uri="{FF2B5EF4-FFF2-40B4-BE49-F238E27FC236}">
                <a16:creationId xmlns:a16="http://schemas.microsoft.com/office/drawing/2014/main" id="{D76F98A5-B637-E1D9-377B-1F2F93FA29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9026" y="2883243"/>
            <a:ext cx="1198374" cy="1091513"/>
          </a:xfrm>
          <a:prstGeom prst="rect">
            <a:avLst/>
          </a:prstGeom>
        </p:spPr>
      </p:pic>
    </p:spTree>
    <p:extLst>
      <p:ext uri="{BB962C8B-B14F-4D97-AF65-F5344CB8AC3E}">
        <p14:creationId xmlns:p14="http://schemas.microsoft.com/office/powerpoint/2010/main" val="228254857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41</a:t>
            </a:fld>
            <a:endParaRPr lang="nl-NL"/>
          </a:p>
        </p:txBody>
      </p:sp>
      <p:sp>
        <p:nvSpPr>
          <p:cNvPr id="30" name="Rechthoek 29"/>
          <p:cNvSpPr/>
          <p:nvPr/>
        </p:nvSpPr>
        <p:spPr>
          <a:xfrm>
            <a:off x="2222802" y="294265"/>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 naar het eindpunt.</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a:off x="7562194" y="529531"/>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FE106E61-838B-E4D8-2573-B1DCF3226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955" y="3178798"/>
            <a:ext cx="2259815" cy="3679202"/>
          </a:xfrm>
          <a:prstGeom prst="rect">
            <a:avLst/>
          </a:prstGeom>
        </p:spPr>
      </p:pic>
    </p:spTree>
    <p:extLst>
      <p:ext uri="{BB962C8B-B14F-4D97-AF65-F5344CB8AC3E}">
        <p14:creationId xmlns:p14="http://schemas.microsoft.com/office/powerpoint/2010/main" val="312321562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8CC4CF-0869-7D2F-3A13-94A02B91B8C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764660" y="3705860"/>
            <a:ext cx="1281900" cy="2910152"/>
          </a:xfrm>
          <a:prstGeom prst="rect">
            <a:avLst/>
          </a:prstGeom>
          <a:noFill/>
          <a:ln w="9525">
            <a:noFill/>
            <a:miter lim="800000"/>
            <a:headEnd/>
            <a:tailEnd/>
          </a:ln>
        </p:spPr>
      </p:pic>
      <p:pic>
        <p:nvPicPr>
          <p:cNvPr id="11" name="Afbeelding 10">
            <a:extLst>
              <a:ext uri="{FF2B5EF4-FFF2-40B4-BE49-F238E27FC236}">
                <a16:creationId xmlns:a16="http://schemas.microsoft.com/office/drawing/2014/main" id="{49640E42-35FF-6D08-F9C2-1328A7151E4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32989" y="3705860"/>
            <a:ext cx="1285381" cy="2815854"/>
          </a:xfrm>
          <a:prstGeom prst="rect">
            <a:avLst/>
          </a:prstGeom>
          <a:noFill/>
          <a:ln w="9525">
            <a:noFill/>
            <a:miter lim="800000"/>
            <a:headEnd/>
            <a:tailEnd/>
          </a:ln>
        </p:spPr>
      </p:pic>
      <p:pic>
        <p:nvPicPr>
          <p:cNvPr id="12" name="Afbeelding 11">
            <a:extLst>
              <a:ext uri="{FF2B5EF4-FFF2-40B4-BE49-F238E27FC236}">
                <a16:creationId xmlns:a16="http://schemas.microsoft.com/office/drawing/2014/main" id="{CC1A7D70-A8E6-38E3-9B8B-E4B8F29448A4}"/>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62503" y="3488067"/>
            <a:ext cx="1281900" cy="2910152"/>
          </a:xfrm>
          <a:prstGeom prst="rect">
            <a:avLst/>
          </a:prstGeom>
          <a:noFill/>
          <a:ln w="9525">
            <a:noFill/>
            <a:miter lim="800000"/>
            <a:headEnd/>
            <a:tailEnd/>
          </a:ln>
        </p:spPr>
      </p:pic>
      <p:sp>
        <p:nvSpPr>
          <p:cNvPr id="3" name="Tijdelijke aanduiding voor dianummer 2"/>
          <p:cNvSpPr>
            <a:spLocks noGrp="1"/>
          </p:cNvSpPr>
          <p:nvPr>
            <p:ph type="sldNum" sz="quarter" idx="12"/>
          </p:nvPr>
        </p:nvSpPr>
        <p:spPr/>
        <p:txBody>
          <a:bodyPr/>
          <a:lstStyle/>
          <a:p>
            <a:fld id="{AB0928AA-0446-4365-96C4-50C6336914B1}" type="slidenum">
              <a:rPr lang="nl-NL" smtClean="0"/>
              <a:t>42</a:t>
            </a:fld>
            <a:endParaRPr lang="nl-NL"/>
          </a:p>
        </p:txBody>
      </p:sp>
      <p:sp>
        <p:nvSpPr>
          <p:cNvPr id="2" name="Rechthoek 1">
            <a:extLst>
              <a:ext uri="{FF2B5EF4-FFF2-40B4-BE49-F238E27FC236}">
                <a16:creationId xmlns:a16="http://schemas.microsoft.com/office/drawing/2014/main" id="{15262DF5-F926-ACDC-E85A-F0568D98CCAE}"/>
              </a:ext>
            </a:extLst>
          </p:cNvPr>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ben terug bij start!</a:t>
            </a:r>
          </a:p>
          <a:p>
            <a:r>
              <a:rPr lang="nl-NL" dirty="0">
                <a:solidFill>
                  <a:schemeClr val="tx1"/>
                </a:solidFill>
              </a:rPr>
              <a:t>Dit is het einde van de route. </a:t>
            </a:r>
          </a:p>
          <a:p>
            <a:endParaRPr lang="nl-NL" dirty="0">
              <a:solidFill>
                <a:schemeClr val="tx1"/>
              </a:solidFill>
            </a:endParaRPr>
          </a:p>
        </p:txBody>
      </p:sp>
      <p:grpSp>
        <p:nvGrpSpPr>
          <p:cNvPr id="4" name="Groep 3">
            <a:extLst>
              <a:ext uri="{FF2B5EF4-FFF2-40B4-BE49-F238E27FC236}">
                <a16:creationId xmlns:a16="http://schemas.microsoft.com/office/drawing/2014/main" id="{8E895983-A4A9-DB54-BF95-23245E4E2959}"/>
              </a:ext>
            </a:extLst>
          </p:cNvPr>
          <p:cNvGrpSpPr/>
          <p:nvPr/>
        </p:nvGrpSpPr>
        <p:grpSpPr>
          <a:xfrm>
            <a:off x="8453120" y="5711722"/>
            <a:ext cx="692320" cy="809992"/>
            <a:chOff x="8453120" y="5711722"/>
            <a:chExt cx="692320" cy="809992"/>
          </a:xfrm>
        </p:grpSpPr>
        <p:sp>
          <p:nvSpPr>
            <p:cNvPr id="5" name="Golf 4">
              <a:extLst>
                <a:ext uri="{FF2B5EF4-FFF2-40B4-BE49-F238E27FC236}">
                  <a16:creationId xmlns:a16="http://schemas.microsoft.com/office/drawing/2014/main" id="{D95AF96B-ED4B-F3A1-6362-5E645C269A21}"/>
                </a:ext>
              </a:extLst>
            </p:cNvPr>
            <p:cNvSpPr/>
            <p:nvPr/>
          </p:nvSpPr>
          <p:spPr>
            <a:xfrm>
              <a:off x="8519915" y="5785902"/>
              <a:ext cx="625525" cy="612317"/>
            </a:xfrm>
            <a:prstGeom prst="wav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865C188E-DFA9-FD8E-D01E-535B0B4DD316}"/>
                </a:ext>
              </a:extLst>
            </p:cNvPr>
            <p:cNvCxnSpPr>
              <a:cxnSpLocks/>
            </p:cNvCxnSpPr>
            <p:nvPr/>
          </p:nvCxnSpPr>
          <p:spPr>
            <a:xfrm>
              <a:off x="8519915" y="5755422"/>
              <a:ext cx="0" cy="76629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DE7085DB-CC1B-9ECD-AED8-6C66DEE376B4}"/>
                </a:ext>
              </a:extLst>
            </p:cNvPr>
            <p:cNvSpPr/>
            <p:nvPr/>
          </p:nvSpPr>
          <p:spPr>
            <a:xfrm>
              <a:off x="8453120" y="5711722"/>
              <a:ext cx="127750" cy="124980"/>
            </a:xfrm>
            <a:prstGeom prst="ellipse">
              <a:avLst/>
            </a:prstGeom>
            <a:solidFill>
              <a:srgbClr val="F5822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1606F26B-7815-D897-6BF9-B769F13AAB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601190" y="5961681"/>
              <a:ext cx="457993" cy="259079"/>
            </a:xfrm>
            <a:prstGeom prst="rect">
              <a:avLst/>
            </a:prstGeom>
            <a:scene3d>
              <a:camera prst="isometricOffAxis1Left">
                <a:rot lat="1800000" lon="2400000" rev="0"/>
              </a:camera>
              <a:lightRig rig="threePt" dir="t"/>
            </a:scene3d>
          </p:spPr>
        </p:pic>
      </p:grpSp>
      <p:pic>
        <p:nvPicPr>
          <p:cNvPr id="1028" name="Picture 4" descr="Create - eTwinning Day">
            <a:extLst>
              <a:ext uri="{FF2B5EF4-FFF2-40B4-BE49-F238E27FC236}">
                <a16:creationId xmlns:a16="http://schemas.microsoft.com/office/drawing/2014/main" id="{8384E985-8383-8D86-2A0D-BFF1BF00DD6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73" y="0"/>
            <a:ext cx="62983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reate - eTwinning Day">
            <a:extLst>
              <a:ext uri="{FF2B5EF4-FFF2-40B4-BE49-F238E27FC236}">
                <a16:creationId xmlns:a16="http://schemas.microsoft.com/office/drawing/2014/main" id="{0200D08D-FB16-5249-AF42-E3F202956DD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3453" y="0"/>
            <a:ext cx="58885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31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43</a:t>
            </a:fld>
            <a:endParaRPr lang="nl-NL"/>
          </a:p>
        </p:txBody>
      </p:sp>
      <p:pic>
        <p:nvPicPr>
          <p:cNvPr id="14" name="Afbeelding 1" descr="logo_vvn_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683" y="3266602"/>
            <a:ext cx="2370663" cy="535046"/>
          </a:xfrm>
          <a:prstGeom prst="rect">
            <a:avLst/>
          </a:prstGeom>
          <a:noFill/>
          <a:ln w="9525">
            <a:noFill/>
            <a:miter lim="800000"/>
            <a:headEnd/>
            <a:tailEnd/>
          </a:ln>
        </p:spPr>
      </p:pic>
      <p:sp>
        <p:nvSpPr>
          <p:cNvPr id="54" name="Rechthoek 53">
            <a:extLst>
              <a:ext uri="{FF2B5EF4-FFF2-40B4-BE49-F238E27FC236}">
                <a16:creationId xmlns:a16="http://schemas.microsoft.com/office/drawing/2014/main" id="{AEEE8896-7981-6F52-55CD-2D4756E44225}"/>
              </a:ext>
            </a:extLst>
          </p:cNvPr>
          <p:cNvSpPr/>
          <p:nvPr/>
        </p:nvSpPr>
        <p:spPr>
          <a:xfrm>
            <a:off x="3104739" y="152712"/>
            <a:ext cx="8257890" cy="6552576"/>
          </a:xfrm>
          <a:prstGeom prst="rect">
            <a:avLst/>
          </a:prstGeom>
          <a:gradFill>
            <a:gsLst>
              <a:gs pos="100000">
                <a:srgbClr val="FF0000"/>
              </a:gs>
              <a:gs pos="0">
                <a:srgbClr val="FF33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2" name="Picture 2" descr="Hertelling stemmen gemeenteraadsverkiezingen Maassluis | Gemeente Maassluis">
            <a:extLst>
              <a:ext uri="{FF2B5EF4-FFF2-40B4-BE49-F238E27FC236}">
                <a16:creationId xmlns:a16="http://schemas.microsoft.com/office/drawing/2014/main" id="{B1165197-8D7E-D42B-16BB-52F1910876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929" y="5116798"/>
            <a:ext cx="2822186" cy="158748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41959AD-0103-B219-F792-DE71222CA2C6}"/>
              </a:ext>
            </a:extLst>
          </p:cNvPr>
          <p:cNvSpPr txBox="1"/>
          <p:nvPr/>
        </p:nvSpPr>
        <p:spPr>
          <a:xfrm>
            <a:off x="4689019" y="2551837"/>
            <a:ext cx="5500010" cy="1754326"/>
          </a:xfrm>
          <a:prstGeom prst="rect">
            <a:avLst/>
          </a:prstGeom>
          <a:noFill/>
        </p:spPr>
        <p:txBody>
          <a:bodyPr wrap="square" rtlCol="0">
            <a:spAutoFit/>
          </a:bodyPr>
          <a:lstStyle/>
          <a:p>
            <a:pPr algn="ctr"/>
            <a:r>
              <a:rPr lang="nl-NL" dirty="0">
                <a:solidFill>
                  <a:schemeClr val="bg1"/>
                </a:solidFill>
              </a:rPr>
              <a:t>Deze PowerPoint is gemaakt door 1801 jeugd &amp; onderwijsadvies, in opdracht van de gemeente Maassluis.</a:t>
            </a:r>
          </a:p>
          <a:p>
            <a:pPr algn="ctr"/>
            <a:endParaRPr lang="nl-NL" dirty="0">
              <a:solidFill>
                <a:schemeClr val="bg1"/>
              </a:solidFill>
            </a:endParaRPr>
          </a:p>
          <a:p>
            <a:pPr algn="ctr"/>
            <a:r>
              <a:rPr lang="nl-NL" dirty="0">
                <a:solidFill>
                  <a:schemeClr val="bg1"/>
                </a:solidFill>
              </a:rPr>
              <a:t>Tekst en foto’s: 1801 jeugd &amp; onderwijsadvies</a:t>
            </a:r>
          </a:p>
          <a:p>
            <a:pPr algn="ctr"/>
            <a:r>
              <a:rPr lang="nl-NL" dirty="0">
                <a:solidFill>
                  <a:schemeClr val="bg1"/>
                </a:solidFill>
              </a:rPr>
              <a:t>Cliparts verkeersdeelnemers: Veilig Verkeer Nederland</a:t>
            </a:r>
          </a:p>
        </p:txBody>
      </p:sp>
    </p:spTree>
    <p:extLst>
      <p:ext uri="{BB962C8B-B14F-4D97-AF65-F5344CB8AC3E}">
        <p14:creationId xmlns:p14="http://schemas.microsoft.com/office/powerpoint/2010/main" val="40933056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5</a:t>
            </a:fld>
            <a:endParaRPr lang="nl-NL"/>
          </a:p>
        </p:txBody>
      </p:sp>
      <p:sp>
        <p:nvSpPr>
          <p:cNvPr id="10" name="Rechthoek 9"/>
          <p:cNvSpPr/>
          <p:nvPr/>
        </p:nvSpPr>
        <p:spPr>
          <a:xfrm>
            <a:off x="3346751" y="521505"/>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 het fietspad op.</a:t>
            </a:r>
          </a:p>
          <a:p>
            <a:pPr marL="342900" indent="-342900">
              <a:buFont typeface="+mj-lt"/>
              <a:buAutoNum type="arabicPeriod"/>
            </a:pPr>
            <a:r>
              <a:rPr lang="nl-NL" dirty="0">
                <a:solidFill>
                  <a:schemeClr val="tx1"/>
                </a:solidFill>
              </a:rPr>
              <a:t>Aan wie moet je voorrang geven?</a:t>
            </a:r>
          </a:p>
          <a:p>
            <a:pPr marL="342900" indent="-342900">
              <a:buFont typeface="+mj-lt"/>
              <a:buAutoNum type="arabicPeriod"/>
            </a:pPr>
            <a:r>
              <a:rPr lang="nl-NL" dirty="0">
                <a:solidFill>
                  <a:schemeClr val="tx1"/>
                </a:solidFill>
              </a:rPr>
              <a:t>Waar kun je dat aan zien?</a:t>
            </a:r>
          </a:p>
          <a:p>
            <a:endParaRPr lang="nl-NL" dirty="0">
              <a:solidFill>
                <a:schemeClr val="tx1"/>
              </a:solidFill>
            </a:endParaRPr>
          </a:p>
        </p:txBody>
      </p:sp>
      <p:sp>
        <p:nvSpPr>
          <p:cNvPr id="11" name="PIJL-RECHTS 1"/>
          <p:cNvSpPr/>
          <p:nvPr/>
        </p:nvSpPr>
        <p:spPr>
          <a:xfrm>
            <a:off x="8686143" y="756771"/>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1BE132FD-1452-F25A-A530-54269F50A2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683" y="4377198"/>
            <a:ext cx="1523742" cy="2480802"/>
          </a:xfrm>
          <a:prstGeom prst="rect">
            <a:avLst/>
          </a:prstGeom>
        </p:spPr>
      </p:pic>
      <p:pic>
        <p:nvPicPr>
          <p:cNvPr id="12" name="Afbeelding 11">
            <a:extLst>
              <a:ext uri="{FF2B5EF4-FFF2-40B4-BE49-F238E27FC236}">
                <a16:creationId xmlns:a16="http://schemas.microsoft.com/office/drawing/2014/main" id="{6AB67E51-7798-FBBB-C071-823CD17ADC05}"/>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2422919" y="4257675"/>
            <a:ext cx="1339455" cy="1186323"/>
          </a:xfrm>
          <a:prstGeom prst="rect">
            <a:avLst/>
          </a:prstGeom>
          <a:noFill/>
          <a:ln w="9525">
            <a:noFill/>
            <a:miter lim="800000"/>
            <a:headEnd/>
            <a:tailEnd/>
          </a:ln>
        </p:spPr>
      </p:pic>
    </p:spTree>
    <p:extLst>
      <p:ext uri="{BB962C8B-B14F-4D97-AF65-F5344CB8AC3E}">
        <p14:creationId xmlns:p14="http://schemas.microsoft.com/office/powerpoint/2010/main" val="391223825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6</a:t>
            </a:fld>
            <a:endParaRPr lang="nl-NL"/>
          </a:p>
        </p:txBody>
      </p:sp>
      <p:sp>
        <p:nvSpPr>
          <p:cNvPr id="10" name="Rechthoek 9"/>
          <p:cNvSpPr/>
          <p:nvPr/>
        </p:nvSpPr>
        <p:spPr>
          <a:xfrm>
            <a:off x="3300487" y="365906"/>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p:txBody>
      </p:sp>
      <p:sp>
        <p:nvSpPr>
          <p:cNvPr id="11" name="PIJL-RECHTS 1"/>
          <p:cNvSpPr/>
          <p:nvPr/>
        </p:nvSpPr>
        <p:spPr>
          <a:xfrm rot="16200000">
            <a:off x="8616995" y="574820"/>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6EBCB37D-93EE-3A58-A75B-723B460C79A4}"/>
              </a:ext>
            </a:extLst>
          </p:cNvPr>
          <p:cNvSpPr/>
          <p:nvPr/>
        </p:nvSpPr>
        <p:spPr>
          <a:xfrm>
            <a:off x="9325021"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040D71F-D296-CBC4-51F9-B81169E02C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644694" y="3737158"/>
            <a:ext cx="1151770" cy="2751452"/>
          </a:xfrm>
          <a:prstGeom prst="rect">
            <a:avLst/>
          </a:prstGeom>
        </p:spPr>
      </p:pic>
      <p:pic>
        <p:nvPicPr>
          <p:cNvPr id="6" name="Afbeelding 5">
            <a:extLst>
              <a:ext uri="{FF2B5EF4-FFF2-40B4-BE49-F238E27FC236}">
                <a16:creationId xmlns:a16="http://schemas.microsoft.com/office/drawing/2014/main" id="{2502FA2B-AE94-12B6-2AE7-CB36FDFDF18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96250" y="3284993"/>
            <a:ext cx="533400" cy="924728"/>
          </a:xfrm>
          <a:prstGeom prst="rect">
            <a:avLst/>
          </a:prstGeom>
          <a:noFill/>
          <a:ln w="9525">
            <a:noFill/>
            <a:miter lim="800000"/>
            <a:headEnd/>
            <a:tailEnd/>
          </a:ln>
        </p:spPr>
      </p:pic>
      <p:pic>
        <p:nvPicPr>
          <p:cNvPr id="7" name="Afbeelding 6">
            <a:extLst>
              <a:ext uri="{FF2B5EF4-FFF2-40B4-BE49-F238E27FC236}">
                <a16:creationId xmlns:a16="http://schemas.microsoft.com/office/drawing/2014/main" id="{019366B7-A9FC-2DE7-456B-166A9FDBCF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79591" flipH="1">
            <a:off x="5226987" y="3226034"/>
            <a:ext cx="914895" cy="1042645"/>
          </a:xfrm>
          <a:prstGeom prst="rect">
            <a:avLst/>
          </a:prstGeom>
        </p:spPr>
      </p:pic>
    </p:spTree>
    <p:extLst>
      <p:ext uri="{BB962C8B-B14F-4D97-AF65-F5344CB8AC3E}">
        <p14:creationId xmlns:p14="http://schemas.microsoft.com/office/powerpoint/2010/main" val="27140906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7</a:t>
            </a:fld>
            <a:endParaRPr lang="nl-NL"/>
          </a:p>
        </p:txBody>
      </p:sp>
      <p:pic>
        <p:nvPicPr>
          <p:cNvPr id="18" name="Afbeelding 17">
            <a:extLst>
              <a:ext uri="{FF2B5EF4-FFF2-40B4-BE49-F238E27FC236}">
                <a16:creationId xmlns:a16="http://schemas.microsoft.com/office/drawing/2014/main" id="{9758867E-FADE-7A0B-B415-9CBB8FF4B9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57999" y="2949837"/>
            <a:ext cx="1571625" cy="3754440"/>
          </a:xfrm>
          <a:prstGeom prst="rect">
            <a:avLst/>
          </a:prstGeom>
        </p:spPr>
      </p:pic>
      <p:pic>
        <p:nvPicPr>
          <p:cNvPr id="20" name="Afbeelding 19">
            <a:extLst>
              <a:ext uri="{FF2B5EF4-FFF2-40B4-BE49-F238E27FC236}">
                <a16:creationId xmlns:a16="http://schemas.microsoft.com/office/drawing/2014/main" id="{3BF5DA40-7F8F-F990-5CC0-CC643BAA569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rot="417427" flipH="1">
            <a:off x="3817879" y="2868157"/>
            <a:ext cx="1125595" cy="1121686"/>
          </a:xfrm>
          <a:prstGeom prst="rect">
            <a:avLst/>
          </a:prstGeom>
          <a:noFill/>
          <a:ln w="9525">
            <a:noFill/>
            <a:miter lim="800000"/>
            <a:headEnd/>
            <a:tailEnd/>
          </a:ln>
        </p:spPr>
      </p:pic>
      <p:pic>
        <p:nvPicPr>
          <p:cNvPr id="23" name="Afbeelding 22">
            <a:extLst>
              <a:ext uri="{FF2B5EF4-FFF2-40B4-BE49-F238E27FC236}">
                <a16:creationId xmlns:a16="http://schemas.microsoft.com/office/drawing/2014/main" id="{CA3C75C1-FC0A-85A0-BDD9-3E85A6197BFD}"/>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40443" y="3273161"/>
            <a:ext cx="839916" cy="1561445"/>
          </a:xfrm>
          <a:prstGeom prst="rect">
            <a:avLst/>
          </a:prstGeom>
          <a:noFill/>
          <a:ln w="9525">
            <a:noFill/>
            <a:miter lim="800000"/>
            <a:headEnd/>
            <a:tailEnd/>
          </a:ln>
        </p:spPr>
      </p:pic>
      <p:pic>
        <p:nvPicPr>
          <p:cNvPr id="24" name="Afbeelding 23">
            <a:extLst>
              <a:ext uri="{FF2B5EF4-FFF2-40B4-BE49-F238E27FC236}">
                <a16:creationId xmlns:a16="http://schemas.microsoft.com/office/drawing/2014/main" id="{8D02CB5B-121C-C96F-9B38-B929A105DB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2463" y="3040324"/>
            <a:ext cx="276893" cy="777351"/>
          </a:xfrm>
          <a:prstGeom prst="rect">
            <a:avLst/>
          </a:prstGeom>
        </p:spPr>
      </p:pic>
      <p:sp>
        <p:nvSpPr>
          <p:cNvPr id="25" name="Rechthoek 24">
            <a:extLst>
              <a:ext uri="{FF2B5EF4-FFF2-40B4-BE49-F238E27FC236}">
                <a16:creationId xmlns:a16="http://schemas.microsoft.com/office/drawing/2014/main" id="{D2E8D5FD-02C8-71B1-57DB-B6FA24F270FB}"/>
              </a:ext>
            </a:extLst>
          </p:cNvPr>
          <p:cNvSpPr/>
          <p:nvPr/>
        </p:nvSpPr>
        <p:spPr>
          <a:xfrm>
            <a:off x="2895600" y="2126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 </a:t>
            </a:r>
          </a:p>
          <a:p>
            <a:endParaRPr lang="nl-NL" dirty="0">
              <a:solidFill>
                <a:schemeClr val="tx1"/>
              </a:solidFill>
            </a:endParaRPr>
          </a:p>
        </p:txBody>
      </p:sp>
      <p:sp>
        <p:nvSpPr>
          <p:cNvPr id="26" name="PIJL-RECHTS 1">
            <a:extLst>
              <a:ext uri="{FF2B5EF4-FFF2-40B4-BE49-F238E27FC236}">
                <a16:creationId xmlns:a16="http://schemas.microsoft.com/office/drawing/2014/main" id="{0BB842E5-8ED7-0DB3-F854-4B7F509C4181}"/>
              </a:ext>
            </a:extLst>
          </p:cNvPr>
          <p:cNvSpPr/>
          <p:nvPr/>
        </p:nvSpPr>
        <p:spPr>
          <a:xfrm rot="16200000">
            <a:off x="8234992" y="4478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192079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8</a:t>
            </a:fld>
            <a:endParaRPr lang="nl-NL"/>
          </a:p>
        </p:txBody>
      </p:sp>
      <p:sp>
        <p:nvSpPr>
          <p:cNvPr id="30" name="Rechthoek 29"/>
          <p:cNvSpPr/>
          <p:nvPr/>
        </p:nvSpPr>
        <p:spPr>
          <a:xfrm>
            <a:off x="2084773" y="2126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Moet je de automobilist voorrang geven?</a:t>
            </a:r>
          </a:p>
          <a:p>
            <a:endParaRPr lang="nl-NL" dirty="0">
              <a:solidFill>
                <a:schemeClr val="tx1"/>
              </a:solidFill>
            </a:endParaRPr>
          </a:p>
        </p:txBody>
      </p:sp>
      <p:sp>
        <p:nvSpPr>
          <p:cNvPr id="31" name="PIJL-RECHTS 1"/>
          <p:cNvSpPr/>
          <p:nvPr/>
        </p:nvSpPr>
        <p:spPr>
          <a:xfrm rot="16200000">
            <a:off x="7424165" y="4478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A3D418BD-6AF0-FBED-AD4C-FC79A56E7760}"/>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8142369" y="2991793"/>
            <a:ext cx="3068556" cy="1567960"/>
          </a:xfrm>
          <a:prstGeom prst="rect">
            <a:avLst/>
          </a:prstGeom>
          <a:noFill/>
          <a:ln w="9525">
            <a:noFill/>
            <a:miter lim="800000"/>
            <a:headEnd/>
            <a:tailEnd/>
          </a:ln>
        </p:spPr>
      </p:pic>
      <p:pic>
        <p:nvPicPr>
          <p:cNvPr id="4" name="Afbeelding 3">
            <a:extLst>
              <a:ext uri="{FF2B5EF4-FFF2-40B4-BE49-F238E27FC236}">
                <a16:creationId xmlns:a16="http://schemas.microsoft.com/office/drawing/2014/main" id="{AA3A06B4-4201-3D8B-903A-F2FA8B5765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762625" y="3429000"/>
            <a:ext cx="1425861" cy="3406226"/>
          </a:xfrm>
          <a:prstGeom prst="rect">
            <a:avLst/>
          </a:prstGeom>
        </p:spPr>
      </p:pic>
    </p:spTree>
    <p:extLst>
      <p:ext uri="{BB962C8B-B14F-4D97-AF65-F5344CB8AC3E}">
        <p14:creationId xmlns:p14="http://schemas.microsoft.com/office/powerpoint/2010/main" val="32546367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9</a:t>
            </a:fld>
            <a:endParaRPr lang="nl-NL"/>
          </a:p>
        </p:txBody>
      </p:sp>
      <p:cxnSp>
        <p:nvCxnSpPr>
          <p:cNvPr id="5" name="Rechte verbindingslijn 4">
            <a:extLst>
              <a:ext uri="{FF2B5EF4-FFF2-40B4-BE49-F238E27FC236}">
                <a16:creationId xmlns:a16="http://schemas.microsoft.com/office/drawing/2014/main" id="{3CE7EFB5-5C03-BE94-162D-654A5108BC47}"/>
              </a:ext>
            </a:extLst>
          </p:cNvPr>
          <p:cNvCxnSpPr/>
          <p:nvPr/>
        </p:nvCxnSpPr>
        <p:spPr>
          <a:xfrm>
            <a:off x="2973916" y="3160502"/>
            <a:ext cx="8932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D26C0422-706D-900C-EA51-A410EF92EF9F}"/>
              </a:ext>
            </a:extLst>
          </p:cNvPr>
          <p:cNvCxnSpPr>
            <a:cxnSpLocks/>
          </p:cNvCxnSpPr>
          <p:nvPr/>
        </p:nvCxnSpPr>
        <p:spPr>
          <a:xfrm>
            <a:off x="3706091" y="3160502"/>
            <a:ext cx="11776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84668B8-F1A4-AA9B-CCD0-12606604A315}"/>
              </a:ext>
            </a:extLst>
          </p:cNvPr>
          <p:cNvCxnSpPr>
            <a:cxnSpLocks/>
          </p:cNvCxnSpPr>
          <p:nvPr/>
        </p:nvCxnSpPr>
        <p:spPr>
          <a:xfrm flipH="1">
            <a:off x="6483927" y="2978727"/>
            <a:ext cx="69273" cy="0"/>
          </a:xfrm>
          <a:prstGeom prst="line">
            <a:avLst/>
          </a:prstGeom>
          <a:ln w="19050">
            <a:solidFill>
              <a:srgbClr val="FFFF66"/>
            </a:solidFill>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5471185D-E998-DAA0-1638-34DA6CD78A39}"/>
              </a:ext>
            </a:extLst>
          </p:cNvPr>
          <p:cNvSpPr/>
          <p:nvPr/>
        </p:nvSpPr>
        <p:spPr>
          <a:xfrm>
            <a:off x="2973916" y="93440"/>
            <a:ext cx="6400800" cy="1208352"/>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Ga rechtdoor bij de rotonde</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r>
              <a:rPr lang="nl-NL" dirty="0">
                <a:solidFill>
                  <a:schemeClr val="tx1"/>
                </a:solidFill>
              </a:rPr>
              <a:t>Let extra goed op de tweede rijbaan aan de linkerkant!</a:t>
            </a:r>
          </a:p>
          <a:p>
            <a:endParaRPr lang="nl-NL" dirty="0">
              <a:solidFill>
                <a:schemeClr val="tx1"/>
              </a:solidFill>
            </a:endParaRPr>
          </a:p>
        </p:txBody>
      </p:sp>
      <p:sp>
        <p:nvSpPr>
          <p:cNvPr id="8" name="Ovaal 7">
            <a:extLst>
              <a:ext uri="{FF2B5EF4-FFF2-40B4-BE49-F238E27FC236}">
                <a16:creationId xmlns:a16="http://schemas.microsoft.com/office/drawing/2014/main" id="{A1C12282-9E26-3A91-62F3-7E8640B15F6C}"/>
              </a:ext>
            </a:extLst>
          </p:cNvPr>
          <p:cNvSpPr>
            <a:spLocks noChangeAspect="1"/>
          </p:cNvSpPr>
          <p:nvPr/>
        </p:nvSpPr>
        <p:spPr>
          <a:xfrm>
            <a:off x="8351402" y="43343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oog 9">
            <a:extLst>
              <a:ext uri="{FF2B5EF4-FFF2-40B4-BE49-F238E27FC236}">
                <a16:creationId xmlns:a16="http://schemas.microsoft.com/office/drawing/2014/main" id="{7C6B27CD-3512-3B8B-BC37-E8CF3F721AC8}"/>
              </a:ext>
            </a:extLst>
          </p:cNvPr>
          <p:cNvSpPr>
            <a:spLocks noChangeAspect="1"/>
          </p:cNvSpPr>
          <p:nvPr/>
        </p:nvSpPr>
        <p:spPr>
          <a:xfrm>
            <a:off x="8286677" y="374923"/>
            <a:ext cx="720000" cy="720000"/>
          </a:xfrm>
          <a:prstGeom prst="arc">
            <a:avLst>
              <a:gd name="adj1" fmla="val 17074202"/>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1C794015-5051-6AD3-3302-23BF7918BD3A}"/>
              </a:ext>
            </a:extLst>
          </p:cNvPr>
          <p:cNvCxnSpPr/>
          <p:nvPr/>
        </p:nvCxnSpPr>
        <p:spPr>
          <a:xfrm>
            <a:off x="8656202" y="1075873"/>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4E26FBC6-AA25-AECE-B224-D066A9BABCFB}"/>
              </a:ext>
            </a:extLst>
          </p:cNvPr>
          <p:cNvCxnSpPr>
            <a:cxnSpLocks/>
            <a:stCxn id="10" idx="0"/>
          </p:cNvCxnSpPr>
          <p:nvPr/>
        </p:nvCxnSpPr>
        <p:spPr>
          <a:xfrm flipV="1">
            <a:off x="8737240" y="203488"/>
            <a:ext cx="0" cy="183012"/>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34702C6E-8915-4CA1-6D29-0BDBC7C030D9}"/>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665530" y="3206887"/>
            <a:ext cx="2308386" cy="1030439"/>
          </a:xfrm>
          <a:prstGeom prst="rect">
            <a:avLst/>
          </a:prstGeom>
          <a:noFill/>
          <a:ln w="9525">
            <a:noFill/>
            <a:miter lim="800000"/>
            <a:headEnd/>
            <a:tailEnd/>
          </a:ln>
        </p:spPr>
      </p:pic>
      <p:pic>
        <p:nvPicPr>
          <p:cNvPr id="19" name="Afbeelding 18" descr="Afbeelding met buitenshuis, hemel, auto, Landvoertuig&#10;&#10;Door AI gegenereerde inhoud is mogelijk onjuist.">
            <a:extLst>
              <a:ext uri="{FF2B5EF4-FFF2-40B4-BE49-F238E27FC236}">
                <a16:creationId xmlns:a16="http://schemas.microsoft.com/office/drawing/2014/main" id="{BBB6DFA7-F00D-4CCC-B9F2-EC292956CD63}"/>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2392" r="100000">
                        <a14:foregroundMark x1="23923" y1="46893" x2="9023" y2="48652"/>
                        <a14:foregroundMark x1="9023" y1="48652" x2="29802" y2="56331"/>
                        <a14:foregroundMark x1="29802" y1="56331" x2="30007" y2="50352"/>
                        <a14:foregroundMark x1="2461" y1="56741" x2="13602" y2="60317"/>
                        <a14:foregroundMark x1="13602" y1="60317" x2="13602" y2="60317"/>
                        <a14:foregroundMark x1="36090" y1="50117" x2="38824" y2="51583"/>
                        <a14:foregroundMark x1="45523" y1="52872" x2="49487" y2="53224"/>
                        <a14:foregroundMark x1="39440" y1="52638" x2="45523" y2="52462"/>
                        <a14:foregroundMark x1="80041" y1="40445" x2="79563" y2="46190"/>
                        <a14:foregroundMark x1="79699" y1="46307" x2="78401" y2="63189"/>
                        <a14:foregroundMark x1="79426" y1="46542" x2="79426" y2="49179"/>
                        <a14:foregroundMark x1="79426" y1="46776" x2="79563" y2="50059"/>
                        <a14:foregroundMark x1="79699" y1="46542" x2="79699" y2="51524"/>
                        <a14:foregroundMark x1="79494" y1="47421" x2="79494" y2="47421"/>
                        <a14:foregroundMark x1="80109" y1="46952" x2="80109" y2="48593"/>
                        <a14:foregroundMark x1="79768" y1="46776" x2="80109" y2="49004"/>
                        <a14:foregroundMark x1="79699" y1="47128" x2="79631" y2="49121"/>
                        <a14:foregroundMark x1="79699" y1="46542" x2="79426" y2="48124"/>
                        <a14:foregroundMark x1="79631" y1="47362" x2="79631" y2="47362"/>
                        <a14:foregroundMark x1="79563" y1="46717" x2="80109" y2="49062"/>
                        <a14:foregroundMark x1="79289" y1="46249" x2="79289" y2="49179"/>
                        <a14:foregroundMark x1="78264" y1="53693" x2="78332" y2="55217"/>
                        <a14:foregroundMark x1="78195" y1="51993" x2="78264" y2="53693"/>
                        <a14:foregroundMark x1="61039" y1="56096" x2="61312" y2="62837"/>
                        <a14:foregroundMark x1="60971" y1="54689" x2="61039" y2="56096"/>
                        <a14:foregroundMark x1="60834" y1="52521" x2="60971" y2="54338"/>
                        <a14:foregroundMark x1="60697" y1="44197" x2="60697" y2="46600"/>
                        <a14:foregroundMark x1="43609" y1="52345" x2="46822" y2="53048"/>
                        <a14:foregroundMark x1="54340" y1="54103" x2="50376" y2="53107"/>
                        <a14:foregroundMark x1="53042" y1="53869" x2="44087" y2="52286"/>
                        <a14:foregroundMark x1="44087" y1="52286" x2="44087" y2="52286"/>
                        <a14:foregroundMark x1="50171" y1="53283" x2="44429" y2="52579"/>
                        <a14:foregroundMark x1="41627" y1="52462" x2="44293" y2="53048"/>
                        <a14:foregroundMark x1="47573" y1="56506" x2="45044" y2="60375"/>
                        <a14:foregroundMark x1="60834" y1="46893" x2="61107" y2="52110"/>
                        <a14:foregroundMark x1="17840" y1="59203" x2="16336" y2="61137"/>
                        <a14:backgroundMark x1="82980" y1="6506" x2="99932" y2="23916"/>
                        <a14:backgroundMark x1="15448" y1="26202" x2="96241" y2="43494"/>
                        <a14:backgroundMark x1="96241" y1="43494" x2="99932" y2="43845"/>
                        <a14:backgroundMark x1="4306" y1="38570" x2="41558" y2="40152"/>
                        <a14:backgroundMark x1="62269" y1="49941" x2="64252" y2="50117"/>
                        <a14:backgroundMark x1="44293" y1="48359" x2="59262" y2="49707"/>
                        <a14:backgroundMark x1="41627" y1="51231" x2="52290" y2="51758"/>
                        <a14:backgroundMark x1="80178" y1="48417" x2="99932" y2="78605"/>
                        <a14:backgroundMark x1="24539" y1="62661" x2="36500" y2="62544"/>
                        <a14:backgroundMark x1="36500" y1="62544" x2="37321" y2="62544"/>
                        <a14:backgroundMark x1="16951" y1="45545" x2="26999" y2="45662"/>
                        <a14:backgroundMark x1="35475" y1="48535" x2="38414" y2="48886"/>
                        <a14:backgroundMark x1="35885" y1="48886" x2="35885" y2="48886"/>
                        <a14:backgroundMark x1="77854" y1="39859" x2="77512" y2="43904"/>
                        <a14:backgroundMark x1="75530" y1="46483" x2="76077" y2="54279"/>
                        <a14:backgroundMark x1="76077" y1="54279" x2="76077" y2="54279"/>
                        <a14:backgroundMark x1="77444" y1="55627" x2="77444" y2="55627"/>
                        <a14:backgroundMark x1="65414" y1="50059" x2="70062" y2="60727"/>
                        <a14:backgroundMark x1="77649" y1="47245" x2="77854" y2="48300"/>
                        <a14:backgroundMark x1="56664" y1="50176" x2="59467" y2="54924"/>
                        <a14:backgroundMark x1="58510" y1="54338" x2="57963" y2="60141"/>
                        <a14:backgroundMark x1="59672" y1="46249" x2="59809" y2="46600"/>
                        <a14:backgroundMark x1="59945" y1="52110" x2="59945" y2="52110"/>
                        <a14:backgroundMark x1="60287" y1="52814" x2="60287" y2="52814"/>
                        <a14:backgroundMark x1="60424" y1="56096" x2="60424" y2="56096"/>
                        <a14:backgroundMark x1="77444" y1="51758" x2="77444" y2="51758"/>
                        <a14:backgroundMark x1="77307" y1="52638" x2="77307" y2="52638"/>
                        <a14:backgroundMark x1="77512" y1="53693" x2="77512" y2="53693"/>
                      </a14:backgroundRemoval>
                    </a14:imgEffect>
                  </a14:imgLayer>
                </a14:imgProps>
              </a:ext>
              <a:ext uri="{28A0092B-C50C-407E-A947-70E740481C1C}">
                <a14:useLocalDpi xmlns:a14="http://schemas.microsoft.com/office/drawing/2010/main"/>
              </a:ext>
            </a:extLst>
          </a:blip>
          <a:srcRect/>
          <a:stretch/>
        </p:blipFill>
        <p:spPr>
          <a:xfrm>
            <a:off x="-16424" y="-153744"/>
            <a:ext cx="6070004" cy="7095246"/>
          </a:xfrm>
          <a:prstGeom prst="rect">
            <a:avLst/>
          </a:prstGeom>
        </p:spPr>
      </p:pic>
      <p:pic>
        <p:nvPicPr>
          <p:cNvPr id="20" name="Afbeelding 19">
            <a:extLst>
              <a:ext uri="{FF2B5EF4-FFF2-40B4-BE49-F238E27FC236}">
                <a16:creationId xmlns:a16="http://schemas.microsoft.com/office/drawing/2014/main" id="{F24B20B5-A03D-0289-09E1-0E7C228F38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582203" y="3255322"/>
            <a:ext cx="1543051" cy="3686180"/>
          </a:xfrm>
          <a:prstGeom prst="rect">
            <a:avLst/>
          </a:prstGeom>
        </p:spPr>
      </p:pic>
      <p:pic>
        <p:nvPicPr>
          <p:cNvPr id="21" name="Afbeelding 20">
            <a:extLst>
              <a:ext uri="{FF2B5EF4-FFF2-40B4-BE49-F238E27FC236}">
                <a16:creationId xmlns:a16="http://schemas.microsoft.com/office/drawing/2014/main" id="{89E0FC3B-A55F-A5B7-9CB8-47E2AA7BF9DF}"/>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387905" y="3127641"/>
            <a:ext cx="3455420" cy="3291152"/>
          </a:xfrm>
          <a:prstGeom prst="rect">
            <a:avLst/>
          </a:prstGeom>
          <a:noFill/>
          <a:ln w="9525">
            <a:noFill/>
            <a:miter lim="800000"/>
            <a:headEnd/>
            <a:tailEnd/>
          </a:ln>
        </p:spPr>
      </p:pic>
      <p:pic>
        <p:nvPicPr>
          <p:cNvPr id="22" name="Afbeelding 21">
            <a:extLst>
              <a:ext uri="{FF2B5EF4-FFF2-40B4-BE49-F238E27FC236}">
                <a16:creationId xmlns:a16="http://schemas.microsoft.com/office/drawing/2014/main" id="{A1BC40AD-BC7C-BC2F-2AEA-F2128CD8F3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84787" y="3429000"/>
            <a:ext cx="2676858" cy="2438158"/>
          </a:xfrm>
          <a:prstGeom prst="rect">
            <a:avLst/>
          </a:prstGeom>
        </p:spPr>
      </p:pic>
    </p:spTree>
    <p:extLst>
      <p:ext uri="{BB962C8B-B14F-4D97-AF65-F5344CB8AC3E}">
        <p14:creationId xmlns:p14="http://schemas.microsoft.com/office/powerpoint/2010/main" val="2498579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25000" autoRev="1" fill="hold" nodeType="withEffect">
                                  <p:stCondLst>
                                    <p:cond delay="0"/>
                                  </p:stCondLst>
                                  <p:childTnLst>
                                    <p:animMotion origin="layout" path="M 1.25E-6 -2.59259E-6 L 0.25664 -0.02569 " pathEditMode="relative" rAng="0" ptsTypes="AA">
                                      <p:cBhvr>
                                        <p:cTn id="6" dur="4000" fill="hold"/>
                                        <p:tgtEl>
                                          <p:spTgt spid="17"/>
                                        </p:tgtEl>
                                        <p:attrNameLst>
                                          <p:attrName>ppt_x</p:attrName>
                                          <p:attrName>ppt_y</p:attrName>
                                        </p:attrNameLst>
                                      </p:cBhvr>
                                      <p:rCtr x="12826"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801">
  <a:themeElements>
    <a:clrScheme name="1801">
      <a:dk1>
        <a:sysClr val="windowText" lastClr="000000"/>
      </a:dk1>
      <a:lt1>
        <a:sysClr val="window" lastClr="FFFFFF"/>
      </a:lt1>
      <a:dk2>
        <a:srgbClr val="7F7F7F"/>
      </a:dk2>
      <a:lt2>
        <a:srgbClr val="E7E6E6"/>
      </a:lt2>
      <a:accent1>
        <a:srgbClr val="F47028"/>
      </a:accent1>
      <a:accent2>
        <a:srgbClr val="EF4234"/>
      </a:accent2>
      <a:accent3>
        <a:srgbClr val="A5A5A5"/>
      </a:accent3>
      <a:accent4>
        <a:srgbClr val="FFC000"/>
      </a:accent4>
      <a:accent5>
        <a:srgbClr val="4472C4"/>
      </a:accent5>
      <a:accent6>
        <a:srgbClr val="70AD47"/>
      </a:accent6>
      <a:hlink>
        <a:srgbClr val="EF4234"/>
      </a:hlink>
      <a:folHlink>
        <a:srgbClr val="E171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 basis.potx" id="{B2B1A0D8-C0BF-4959-83B4-F2879B5553D2}" vid="{7C39DCAD-DE86-435A-AF5A-53C4704A928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28211AD4FBD4788EE6484E80BA01D" ma:contentTypeVersion="15" ma:contentTypeDescription="Een nieuw document maken." ma:contentTypeScope="" ma:versionID="933541bf4f32158cdd48f8afbb8aa19d">
  <xsd:schema xmlns:xsd="http://www.w3.org/2001/XMLSchema" xmlns:xs="http://www.w3.org/2001/XMLSchema" xmlns:p="http://schemas.microsoft.com/office/2006/metadata/properties" xmlns:ns2="8a96ed08-9385-4edd-a125-9104459966ce" xmlns:ns3="d07d009d-abc3-45ab-b71b-74d0b26cce27" targetNamespace="http://schemas.microsoft.com/office/2006/metadata/properties" ma:root="true" ma:fieldsID="7476df3c714c7279e73e61a07d50c284" ns2:_="" ns3:_="">
    <xsd:import namespace="8a96ed08-9385-4edd-a125-9104459966ce"/>
    <xsd:import namespace="d07d009d-abc3-45ab-b71b-74d0b26cce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6ed08-9385-4edd-a125-910445996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d12f4678-e05b-4ab0-a523-31629c83ef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7d009d-abc3-45ab-b71b-74d0b26cce2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c7462db9-7b27-41f1-8904-66beaa023e44}" ma:internalName="TaxCatchAll" ma:showField="CatchAllData" ma:web="d07d009d-abc3-45ab-b71b-74d0b26cce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07d009d-abc3-45ab-b71b-74d0b26cce27" xsi:nil="true"/>
    <lcf76f155ced4ddcb4097134ff3c332f xmlns="8a96ed08-9385-4edd-a125-9104459966ce">
      <Terms xmlns="http://schemas.microsoft.com/office/infopath/2007/PartnerControls"/>
    </lcf76f155ced4ddcb4097134ff3c332f>
    <MediaLengthInSeconds xmlns="8a96ed08-9385-4edd-a125-9104459966ce" xsi:nil="true"/>
    <SharedWithUsers xmlns="d07d009d-abc3-45ab-b71b-74d0b26cce27">
      <UserInfo>
        <DisplayName>Cecilia van der Biezen - Verkleij</DisplayName>
        <AccountId>440</AccountId>
        <AccountType/>
      </UserInfo>
      <UserInfo>
        <DisplayName>Marianne Pennings - Nederpel</DisplayName>
        <AccountId>23</AccountId>
        <AccountType/>
      </UserInfo>
      <UserInfo>
        <DisplayName>Merina Jongerius</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DB889-F367-4823-8076-61FCA503B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96ed08-9385-4edd-a125-9104459966ce"/>
    <ds:schemaRef ds:uri="d07d009d-abc3-45ab-b71b-74d0b26cc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446872-1544-4708-AA77-C669283D835A}">
  <ds:schemaRefs>
    <ds:schemaRef ds:uri="http://schemas.microsoft.com/office/2006/metadata/properties"/>
    <ds:schemaRef ds:uri="http://schemas.microsoft.com/office/infopath/2007/PartnerControls"/>
    <ds:schemaRef ds:uri="d07d009d-abc3-45ab-b71b-74d0b26cce27"/>
    <ds:schemaRef ds:uri="8a96ed08-9385-4edd-a125-9104459966ce"/>
  </ds:schemaRefs>
</ds:datastoreItem>
</file>

<file path=customXml/itemProps3.xml><?xml version="1.0" encoding="utf-8"?>
<ds:datastoreItem xmlns:ds="http://schemas.openxmlformats.org/officeDocument/2006/customXml" ds:itemID="{3C930CB9-82AB-4980-A929-B452A88515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1801 basis</Template>
  <TotalTime>1191</TotalTime>
  <Words>2280</Words>
  <Application>Microsoft Office PowerPoint</Application>
  <PresentationFormat>Breedbeeld</PresentationFormat>
  <Paragraphs>333</Paragraphs>
  <Slides>43</Slides>
  <Notes>43</Notes>
  <HiddenSlides>0</HiddenSlides>
  <MMClips>0</MMClips>
  <ScaleCrop>false</ScaleCrop>
  <HeadingPairs>
    <vt:vector size="4" baseType="variant">
      <vt:variant>
        <vt:lpstr>Thema</vt:lpstr>
      </vt:variant>
      <vt:variant>
        <vt:i4>1</vt:i4>
      </vt:variant>
      <vt:variant>
        <vt:lpstr>Diatitels</vt:lpstr>
      </vt:variant>
      <vt:variant>
        <vt:i4>43</vt:i4>
      </vt:variant>
    </vt:vector>
  </HeadingPairs>
  <TitlesOfParts>
    <vt:vector size="44" baseType="lpstr">
      <vt:lpstr>1801</vt:lpstr>
      <vt:lpstr>PowerPoint-presentatie</vt:lpstr>
      <vt:lpstr>PowerPoint-presentatie</vt:lpstr>
      <vt:lpstr>Start van de route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OnderwijsAdvies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Marianne Pennings - Nederpel</dc:creator>
  <cp:lastModifiedBy>Marianne Pennings - Nederpel</cp:lastModifiedBy>
  <cp:revision>74</cp:revision>
  <dcterms:created xsi:type="dcterms:W3CDTF">2023-01-10T13:43:25Z</dcterms:created>
  <dcterms:modified xsi:type="dcterms:W3CDTF">2025-03-24T14:55:22Z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0x01010095C28211AD4FBD4788EE6484E80BA01D</vt:lpwstr>
  </property>
  <property fmtid="{D5CDD505-2E9C-101B-9397-08002B2CF9AE}" pid="3" name="Order">
    <vt:r8>100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